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00_51B2173A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modernComment_122_EBC99CFB.xml" ContentType="application/vnd.ms-powerpoint.comment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modernComment_126_FFBFEBC2.xml" ContentType="application/vnd.ms-powerpoint.comments+xml"/>
  <Override PartName="/ppt/comments/modernComment_12E_7BBF6A0B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59_7BFC1F89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72" r:id="rId5"/>
    <p:sldMasterId id="2147483648" r:id="rId6"/>
  </p:sldMasterIdLst>
  <p:notesMasterIdLst>
    <p:notesMasterId r:id="rId34"/>
  </p:notesMasterIdLst>
  <p:sldIdLst>
    <p:sldId id="256" r:id="rId7"/>
    <p:sldId id="257" r:id="rId8"/>
    <p:sldId id="284" r:id="rId9"/>
    <p:sldId id="338" r:id="rId10"/>
    <p:sldId id="337" r:id="rId11"/>
    <p:sldId id="288" r:id="rId12"/>
    <p:sldId id="287" r:id="rId13"/>
    <p:sldId id="339" r:id="rId14"/>
    <p:sldId id="290" r:id="rId15"/>
    <p:sldId id="291" r:id="rId16"/>
    <p:sldId id="263" r:id="rId17"/>
    <p:sldId id="292" r:id="rId18"/>
    <p:sldId id="293" r:id="rId19"/>
    <p:sldId id="260" r:id="rId20"/>
    <p:sldId id="294" r:id="rId21"/>
    <p:sldId id="350" r:id="rId22"/>
    <p:sldId id="352" r:id="rId23"/>
    <p:sldId id="302" r:id="rId24"/>
    <p:sldId id="349" r:id="rId25"/>
    <p:sldId id="297" r:id="rId26"/>
    <p:sldId id="298" r:id="rId27"/>
    <p:sldId id="348" r:id="rId28"/>
    <p:sldId id="345" r:id="rId29"/>
    <p:sldId id="346" r:id="rId30"/>
    <p:sldId id="347" r:id="rId31"/>
    <p:sldId id="351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D8B153-D6BD-162F-6411-DE1463D0FF65}" name="Eppens, Emily" initials="EE" userId="S::eeppens@dhs.state.ia.us::22e89cbb-f769-4a4a-b234-4bc7348040fb" providerId="AD"/>
  <p188:author id="{190B73FE-3F17-97CA-27B1-1E9A36B619C3}" name="Murrow, Emily" initials="EE" userId="S::emily.murrow@hhs.iowa.gov::22e89cbb-f769-4a4a-b234-4bc7348040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DB0918-3B47-61CD-3138-B0AFD9A41A2B}" v="18" dt="2026-01-20T21:40:39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omments/modernComment_100_51B217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6A17CA-77B1-476F-A921-9FC7B062683E}" authorId="{02D8B153-D6BD-162F-6411-DE1463D0FF65}" created="2024-03-19T19:20:34.5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70625850" sldId="256"/>
      <ac:picMk id="7" creationId="{86E43AF3-E842-F16F-C49B-2E79113E7EF1}"/>
    </ac:deMkLst>
    <p188:txBody>
      <a:bodyPr/>
      <a:lstStyle/>
      <a:p>
        <a:r>
          <a:rPr lang="en-US"/>
          <a:t>Do you have a .PNG file I could use instead of this one?</a:t>
        </a:r>
      </a:p>
    </p188:txBody>
  </p188:cm>
</p188:cmLst>
</file>

<file path=ppt/comments/modernComment_122_EBC99C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3B859C7-4C6A-42E1-9C74-A73CA2175DBC}" authorId="{190B73FE-3F17-97CA-27B1-1E9A36B619C3}" created="2026-01-16T19:45:23.73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55858683" sldId="290"/>
      <ac:picMk id="11" creationId="{180273FD-1B03-D11E-891C-7C3A7DC8241A}"/>
    </ac:deMkLst>
    <p188:txBody>
      <a:bodyPr/>
      <a:lstStyle/>
      <a:p>
        <a:r>
          <a:rPr lang="en-US"/>
          <a:t>Add alt text description to each screenshot (right click and then click ‘view alt text)</a:t>
        </a:r>
      </a:p>
    </p188:txBody>
  </p188:cm>
</p188:cmLst>
</file>

<file path=ppt/comments/modernComment_126_FFBFEB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AD63D1-FD6D-4DC0-B6D0-16BFEFBF448E}" authorId="{190B73FE-3F17-97CA-27B1-1E9A36B619C3}" created="2026-01-16T19:47:10.6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90767810" sldId="294"/>
      <ac:picMk id="7" creationId="{7157A4F5-A3F2-7DFE-8B77-78EDC72F6B9F}"/>
    </ac:deMkLst>
    <p188:txBody>
      <a:bodyPr/>
      <a:lstStyle/>
      <a:p>
        <a:r>
          <a:rPr lang="en-US"/>
          <a:t>Add alt text description</a:t>
        </a:r>
      </a:p>
    </p188:txBody>
  </p188:cm>
</p188:cmLst>
</file>

<file path=ppt/comments/modernComment_12E_7BBF6A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B13B00-A1B8-436A-84A5-54533C2FFDCB}" authorId="{190B73FE-3F17-97CA-27B1-1E9A36B619C3}" created="2026-01-16T19:49:08.6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76142091" sldId="302"/>
      <ac:picMk id="7" creationId="{8EA9C029-0857-EF81-7178-69BB13834D40}"/>
    </ac:deMkLst>
    <p188:txBody>
      <a:bodyPr/>
      <a:lstStyle/>
      <a:p>
        <a:r>
          <a:rPr lang="en-US"/>
          <a:t>Add alt text descriptions to each of these. </a:t>
        </a:r>
      </a:p>
    </p188:txBody>
  </p188:cm>
</p188:cmLst>
</file>

<file path=ppt/comments/modernComment_159_7BFC1F8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21AFB6-0BED-4B62-AD6D-10E2B22B7F39}" authorId="{190B73FE-3F17-97CA-27B1-1E9A36B619C3}" created="2026-01-12T19:53:16.9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80120713" sldId="345"/>
      <ac:picMk id="2" creationId="{2E830BD7-B339-6DCA-8A6D-BFCDEB3559FA}"/>
    </ac:deMkLst>
    <p188:txBody>
      <a:bodyPr/>
      <a:lstStyle/>
      <a:p>
        <a:r>
          <a:rPr lang="en-US"/>
          <a:t>Right click, then click “view alt text” and add description for this graphic. </a:t>
        </a:r>
      </a:p>
    </p188:txBody>
  </p188:cm>
</p188:cmLst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3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image" Target="../media/image39.svg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3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image" Target="../media/image39.svg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AFD7B-AA14-4E67-8D24-DFFBD3326268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581D604-EAF8-4DA0-B735-F3CCAA7047BA}">
      <dgm:prSet/>
      <dgm:spPr/>
      <dgm:t>
        <a:bodyPr/>
        <a:lstStyle/>
        <a:p>
          <a:r>
            <a:rPr lang="en-US"/>
            <a:t>Prevent the initiation of tobacco use among young people. </a:t>
          </a:r>
        </a:p>
      </dgm:t>
    </dgm:pt>
    <dgm:pt modelId="{378FC2C1-0D96-48E5-8F65-5DFED59E5911}" type="parTrans" cxnId="{C5D63BF5-D7DF-4C73-959E-5B49B0521B75}">
      <dgm:prSet/>
      <dgm:spPr/>
      <dgm:t>
        <a:bodyPr/>
        <a:lstStyle/>
        <a:p>
          <a:endParaRPr lang="en-US"/>
        </a:p>
      </dgm:t>
    </dgm:pt>
    <dgm:pt modelId="{4EF75C00-295E-4240-A738-4C23DAE70F55}" type="sibTrans" cxnId="{C5D63BF5-D7DF-4C73-959E-5B49B0521B75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57BE53B4-734A-4B65-B12C-26EAEEA568EB}">
      <dgm:prSet/>
      <dgm:spPr/>
      <dgm:t>
        <a:bodyPr/>
        <a:lstStyle/>
        <a:p>
          <a:r>
            <a:rPr lang="en-US"/>
            <a:t>Eliminate non-smokers’ exposure to secondhand smoke.</a:t>
          </a:r>
        </a:p>
      </dgm:t>
    </dgm:pt>
    <dgm:pt modelId="{26F99391-7494-4D14-95FB-885A2B357EC0}" type="parTrans" cxnId="{8BD7FC05-8EAB-41D2-ABD2-BECDF757B5FA}">
      <dgm:prSet/>
      <dgm:spPr/>
      <dgm:t>
        <a:bodyPr/>
        <a:lstStyle/>
        <a:p>
          <a:endParaRPr lang="en-US"/>
        </a:p>
      </dgm:t>
    </dgm:pt>
    <dgm:pt modelId="{A1AC658B-6292-43AE-87AF-21D9F160F4D4}" type="sibTrans" cxnId="{8BD7FC05-8EAB-41D2-ABD2-BECDF757B5FA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A17A097-CFAB-41AB-94AD-1D34B3AFB5AD}">
      <dgm:prSet/>
      <dgm:spPr/>
      <dgm:t>
        <a:bodyPr/>
        <a:lstStyle/>
        <a:p>
          <a:r>
            <a:rPr lang="en-US"/>
            <a:t>Promote quitting among young people and adults.</a:t>
          </a:r>
        </a:p>
      </dgm:t>
    </dgm:pt>
    <dgm:pt modelId="{B1C763CC-1E2A-4A90-A6FA-2DB45BAAE1AA}" type="parTrans" cxnId="{4ED6E674-7CF1-4E14-9418-6AE510DD42A4}">
      <dgm:prSet/>
      <dgm:spPr/>
      <dgm:t>
        <a:bodyPr/>
        <a:lstStyle/>
        <a:p>
          <a:endParaRPr lang="en-US"/>
        </a:p>
      </dgm:t>
    </dgm:pt>
    <dgm:pt modelId="{1EA86E37-EB4B-49FB-9FE7-27F43FC29070}" type="sibTrans" cxnId="{4ED6E674-7CF1-4E14-9418-6AE510DD42A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FB3B3BCD-54C5-4899-BB71-EBC44EBC3651}">
      <dgm:prSet/>
      <dgm:spPr/>
      <dgm:t>
        <a:bodyPr/>
        <a:lstStyle/>
        <a:p>
          <a:r>
            <a:rPr lang="en-US"/>
            <a:t>Identify and eliminate tobacco-related disparities among population groups.</a:t>
          </a:r>
        </a:p>
      </dgm:t>
    </dgm:pt>
    <dgm:pt modelId="{12426F49-8C20-4902-944F-18C47547D5B7}" type="parTrans" cxnId="{BEB47DEB-3AE2-48C3-A386-4451B93AAA6C}">
      <dgm:prSet/>
      <dgm:spPr/>
      <dgm:t>
        <a:bodyPr/>
        <a:lstStyle/>
        <a:p>
          <a:endParaRPr lang="en-US"/>
        </a:p>
      </dgm:t>
    </dgm:pt>
    <dgm:pt modelId="{E69B749C-31F4-43D1-B11B-316F015901C2}" type="sibTrans" cxnId="{BEB47DEB-3AE2-48C3-A386-4451B93AAA6C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5E453816-1A9F-4278-8B75-A84464108BE4}" type="pres">
      <dgm:prSet presAssocID="{9CDAFD7B-AA14-4E67-8D24-DFFBD3326268}" presName="Name0" presStyleCnt="0">
        <dgm:presLayoutVars>
          <dgm:animLvl val="lvl"/>
          <dgm:resizeHandles val="exact"/>
        </dgm:presLayoutVars>
      </dgm:prSet>
      <dgm:spPr/>
    </dgm:pt>
    <dgm:pt modelId="{0AB789CD-71AE-4B55-BF83-035E983B34E3}" type="pres">
      <dgm:prSet presAssocID="{C581D604-EAF8-4DA0-B735-F3CCAA7047BA}" presName="compositeNode" presStyleCnt="0">
        <dgm:presLayoutVars>
          <dgm:bulletEnabled val="1"/>
        </dgm:presLayoutVars>
      </dgm:prSet>
      <dgm:spPr/>
    </dgm:pt>
    <dgm:pt modelId="{8AA9DAA8-7965-4536-9FA1-B04AB4DC87D8}" type="pres">
      <dgm:prSet presAssocID="{C581D604-EAF8-4DA0-B735-F3CCAA7047BA}" presName="bgRect" presStyleLbl="alignNode1" presStyleIdx="0" presStyleCnt="4"/>
      <dgm:spPr/>
    </dgm:pt>
    <dgm:pt modelId="{7850EAA8-7A43-41B8-83F0-27C0F67A566F}" type="pres">
      <dgm:prSet presAssocID="{4EF75C00-295E-4240-A738-4C23DAE70F55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FD9C0353-0CF4-44C9-B79D-A5D4D46E443D}" type="pres">
      <dgm:prSet presAssocID="{C581D604-EAF8-4DA0-B735-F3CCAA7047BA}" presName="nodeRect" presStyleLbl="alignNode1" presStyleIdx="0" presStyleCnt="4">
        <dgm:presLayoutVars>
          <dgm:bulletEnabled val="1"/>
        </dgm:presLayoutVars>
      </dgm:prSet>
      <dgm:spPr/>
    </dgm:pt>
    <dgm:pt modelId="{757964BF-0E39-49D3-A609-DAE0FC9B5A61}" type="pres">
      <dgm:prSet presAssocID="{4EF75C00-295E-4240-A738-4C23DAE70F55}" presName="sibTrans" presStyleCnt="0"/>
      <dgm:spPr/>
    </dgm:pt>
    <dgm:pt modelId="{E6C9ED77-7ADC-4ACD-938C-4FCDFA514753}" type="pres">
      <dgm:prSet presAssocID="{57BE53B4-734A-4B65-B12C-26EAEEA568EB}" presName="compositeNode" presStyleCnt="0">
        <dgm:presLayoutVars>
          <dgm:bulletEnabled val="1"/>
        </dgm:presLayoutVars>
      </dgm:prSet>
      <dgm:spPr/>
    </dgm:pt>
    <dgm:pt modelId="{A507C2E9-4A25-46CB-A536-9EC69B8F809D}" type="pres">
      <dgm:prSet presAssocID="{57BE53B4-734A-4B65-B12C-26EAEEA568EB}" presName="bgRect" presStyleLbl="alignNode1" presStyleIdx="1" presStyleCnt="4"/>
      <dgm:spPr/>
    </dgm:pt>
    <dgm:pt modelId="{29895E78-3CF6-43A5-BC17-05748C01D009}" type="pres">
      <dgm:prSet presAssocID="{A1AC658B-6292-43AE-87AF-21D9F160F4D4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A17E4B3A-8EFF-4B00-9E37-3EADAD78E5C2}" type="pres">
      <dgm:prSet presAssocID="{57BE53B4-734A-4B65-B12C-26EAEEA568EB}" presName="nodeRect" presStyleLbl="alignNode1" presStyleIdx="1" presStyleCnt="4">
        <dgm:presLayoutVars>
          <dgm:bulletEnabled val="1"/>
        </dgm:presLayoutVars>
      </dgm:prSet>
      <dgm:spPr/>
    </dgm:pt>
    <dgm:pt modelId="{57DADEAF-2DEB-4BBE-B4B1-0D816A6697A1}" type="pres">
      <dgm:prSet presAssocID="{A1AC658B-6292-43AE-87AF-21D9F160F4D4}" presName="sibTrans" presStyleCnt="0"/>
      <dgm:spPr/>
    </dgm:pt>
    <dgm:pt modelId="{D2722009-2C60-4BD1-9926-615CADBDF1E0}" type="pres">
      <dgm:prSet presAssocID="{3A17A097-CFAB-41AB-94AD-1D34B3AFB5AD}" presName="compositeNode" presStyleCnt="0">
        <dgm:presLayoutVars>
          <dgm:bulletEnabled val="1"/>
        </dgm:presLayoutVars>
      </dgm:prSet>
      <dgm:spPr/>
    </dgm:pt>
    <dgm:pt modelId="{BC5F8FDE-327B-45C9-B695-CA83B953D72B}" type="pres">
      <dgm:prSet presAssocID="{3A17A097-CFAB-41AB-94AD-1D34B3AFB5AD}" presName="bgRect" presStyleLbl="alignNode1" presStyleIdx="2" presStyleCnt="4"/>
      <dgm:spPr/>
    </dgm:pt>
    <dgm:pt modelId="{716E90D3-8BCD-424E-BB1F-66987B4C892F}" type="pres">
      <dgm:prSet presAssocID="{1EA86E37-EB4B-49FB-9FE7-27F43FC29070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0FD5F33E-A2B3-4BD3-99ED-0BC1DF32E3CD}" type="pres">
      <dgm:prSet presAssocID="{3A17A097-CFAB-41AB-94AD-1D34B3AFB5AD}" presName="nodeRect" presStyleLbl="alignNode1" presStyleIdx="2" presStyleCnt="4">
        <dgm:presLayoutVars>
          <dgm:bulletEnabled val="1"/>
        </dgm:presLayoutVars>
      </dgm:prSet>
      <dgm:spPr/>
    </dgm:pt>
    <dgm:pt modelId="{0397DFED-7CE7-47E3-BAFB-71FBDD2BA535}" type="pres">
      <dgm:prSet presAssocID="{1EA86E37-EB4B-49FB-9FE7-27F43FC29070}" presName="sibTrans" presStyleCnt="0"/>
      <dgm:spPr/>
    </dgm:pt>
    <dgm:pt modelId="{AD43DE5E-155F-401A-B2E9-2B24D60AD560}" type="pres">
      <dgm:prSet presAssocID="{FB3B3BCD-54C5-4899-BB71-EBC44EBC3651}" presName="compositeNode" presStyleCnt="0">
        <dgm:presLayoutVars>
          <dgm:bulletEnabled val="1"/>
        </dgm:presLayoutVars>
      </dgm:prSet>
      <dgm:spPr/>
    </dgm:pt>
    <dgm:pt modelId="{E6A56EE2-2CF7-423E-BAB4-9AE7C4AC4DF9}" type="pres">
      <dgm:prSet presAssocID="{FB3B3BCD-54C5-4899-BB71-EBC44EBC3651}" presName="bgRect" presStyleLbl="alignNode1" presStyleIdx="3" presStyleCnt="4"/>
      <dgm:spPr/>
    </dgm:pt>
    <dgm:pt modelId="{7B7E41DE-E48E-4FCE-8C50-B0D6F796CA7F}" type="pres">
      <dgm:prSet presAssocID="{E69B749C-31F4-43D1-B11B-316F015901C2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E6444EE4-5387-46AF-BD2F-EF602FA40E8E}" type="pres">
      <dgm:prSet presAssocID="{FB3B3BCD-54C5-4899-BB71-EBC44EBC3651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8BD7FC05-8EAB-41D2-ABD2-BECDF757B5FA}" srcId="{9CDAFD7B-AA14-4E67-8D24-DFFBD3326268}" destId="{57BE53B4-734A-4B65-B12C-26EAEEA568EB}" srcOrd="1" destOrd="0" parTransId="{26F99391-7494-4D14-95FB-885A2B357EC0}" sibTransId="{A1AC658B-6292-43AE-87AF-21D9F160F4D4}"/>
    <dgm:cxn modelId="{8C232D1E-F056-411A-A826-A5B642EAB096}" type="presOf" srcId="{3A17A097-CFAB-41AB-94AD-1D34B3AFB5AD}" destId="{0FD5F33E-A2B3-4BD3-99ED-0BC1DF32E3CD}" srcOrd="1" destOrd="0" presId="urn:microsoft.com/office/officeart/2016/7/layout/LinearBlockProcessNumbered"/>
    <dgm:cxn modelId="{EDF8A35C-DD5E-4030-8CFF-4CD09DFC9D80}" type="presOf" srcId="{3A17A097-CFAB-41AB-94AD-1D34B3AFB5AD}" destId="{BC5F8FDE-327B-45C9-B695-CA83B953D72B}" srcOrd="0" destOrd="0" presId="urn:microsoft.com/office/officeart/2016/7/layout/LinearBlockProcessNumbered"/>
    <dgm:cxn modelId="{12CA6643-43E3-45E4-AACA-2FF39055791D}" type="presOf" srcId="{FB3B3BCD-54C5-4899-BB71-EBC44EBC3651}" destId="{E6A56EE2-2CF7-423E-BAB4-9AE7C4AC4DF9}" srcOrd="0" destOrd="0" presId="urn:microsoft.com/office/officeart/2016/7/layout/LinearBlockProcessNumbered"/>
    <dgm:cxn modelId="{4ED6E674-7CF1-4E14-9418-6AE510DD42A4}" srcId="{9CDAFD7B-AA14-4E67-8D24-DFFBD3326268}" destId="{3A17A097-CFAB-41AB-94AD-1D34B3AFB5AD}" srcOrd="2" destOrd="0" parTransId="{B1C763CC-1E2A-4A90-A6FA-2DB45BAAE1AA}" sibTransId="{1EA86E37-EB4B-49FB-9FE7-27F43FC29070}"/>
    <dgm:cxn modelId="{B5101E56-6753-4AD3-8286-F7F465231893}" type="presOf" srcId="{1EA86E37-EB4B-49FB-9FE7-27F43FC29070}" destId="{716E90D3-8BCD-424E-BB1F-66987B4C892F}" srcOrd="0" destOrd="0" presId="urn:microsoft.com/office/officeart/2016/7/layout/LinearBlockProcessNumbered"/>
    <dgm:cxn modelId="{40782891-98FD-4DEE-861F-D7BF6A54C72E}" type="presOf" srcId="{FB3B3BCD-54C5-4899-BB71-EBC44EBC3651}" destId="{E6444EE4-5387-46AF-BD2F-EF602FA40E8E}" srcOrd="1" destOrd="0" presId="urn:microsoft.com/office/officeart/2016/7/layout/LinearBlockProcessNumbered"/>
    <dgm:cxn modelId="{CDEC73A9-689E-493A-A719-82B38F8E5489}" type="presOf" srcId="{C581D604-EAF8-4DA0-B735-F3CCAA7047BA}" destId="{8AA9DAA8-7965-4536-9FA1-B04AB4DC87D8}" srcOrd="0" destOrd="0" presId="urn:microsoft.com/office/officeart/2016/7/layout/LinearBlockProcessNumbered"/>
    <dgm:cxn modelId="{FF6689AD-4541-40D8-B191-53AC5C43BABD}" type="presOf" srcId="{4EF75C00-295E-4240-A738-4C23DAE70F55}" destId="{7850EAA8-7A43-41B8-83F0-27C0F67A566F}" srcOrd="0" destOrd="0" presId="urn:microsoft.com/office/officeart/2016/7/layout/LinearBlockProcessNumbered"/>
    <dgm:cxn modelId="{391084BB-EAD3-4BDD-8A16-4047865F01F8}" type="presOf" srcId="{C581D604-EAF8-4DA0-B735-F3CCAA7047BA}" destId="{FD9C0353-0CF4-44C9-B79D-A5D4D46E443D}" srcOrd="1" destOrd="0" presId="urn:microsoft.com/office/officeart/2016/7/layout/LinearBlockProcessNumbered"/>
    <dgm:cxn modelId="{F2CE2EC5-54E1-4C43-92BC-8D4A61FD351D}" type="presOf" srcId="{9CDAFD7B-AA14-4E67-8D24-DFFBD3326268}" destId="{5E453816-1A9F-4278-8B75-A84464108BE4}" srcOrd="0" destOrd="0" presId="urn:microsoft.com/office/officeart/2016/7/layout/LinearBlockProcessNumbered"/>
    <dgm:cxn modelId="{98E320CA-486F-4729-8DC6-EF394AA5C145}" type="presOf" srcId="{A1AC658B-6292-43AE-87AF-21D9F160F4D4}" destId="{29895E78-3CF6-43A5-BC17-05748C01D009}" srcOrd="0" destOrd="0" presId="urn:microsoft.com/office/officeart/2016/7/layout/LinearBlockProcessNumbered"/>
    <dgm:cxn modelId="{BE43C2CB-6478-453F-9E62-4ACCA081A7BB}" type="presOf" srcId="{57BE53B4-734A-4B65-B12C-26EAEEA568EB}" destId="{A507C2E9-4A25-46CB-A536-9EC69B8F809D}" srcOrd="0" destOrd="0" presId="urn:microsoft.com/office/officeart/2016/7/layout/LinearBlockProcessNumbered"/>
    <dgm:cxn modelId="{4B5996DF-078C-4E96-B2E4-E9E143476138}" type="presOf" srcId="{E69B749C-31F4-43D1-B11B-316F015901C2}" destId="{7B7E41DE-E48E-4FCE-8C50-B0D6F796CA7F}" srcOrd="0" destOrd="0" presId="urn:microsoft.com/office/officeart/2016/7/layout/LinearBlockProcessNumbered"/>
    <dgm:cxn modelId="{BEB47DEB-3AE2-48C3-A386-4451B93AAA6C}" srcId="{9CDAFD7B-AA14-4E67-8D24-DFFBD3326268}" destId="{FB3B3BCD-54C5-4899-BB71-EBC44EBC3651}" srcOrd="3" destOrd="0" parTransId="{12426F49-8C20-4902-944F-18C47547D5B7}" sibTransId="{E69B749C-31F4-43D1-B11B-316F015901C2}"/>
    <dgm:cxn modelId="{C5D63BF5-D7DF-4C73-959E-5B49B0521B75}" srcId="{9CDAFD7B-AA14-4E67-8D24-DFFBD3326268}" destId="{C581D604-EAF8-4DA0-B735-F3CCAA7047BA}" srcOrd="0" destOrd="0" parTransId="{378FC2C1-0D96-48E5-8F65-5DFED59E5911}" sibTransId="{4EF75C00-295E-4240-A738-4C23DAE70F55}"/>
    <dgm:cxn modelId="{F33958FB-8F54-41AE-A502-914B143A443F}" type="presOf" srcId="{57BE53B4-734A-4B65-B12C-26EAEEA568EB}" destId="{A17E4B3A-8EFF-4B00-9E37-3EADAD78E5C2}" srcOrd="1" destOrd="0" presId="urn:microsoft.com/office/officeart/2016/7/layout/LinearBlockProcessNumbered"/>
    <dgm:cxn modelId="{3B9D6DF6-40DC-47F8-A845-3E53AD154A47}" type="presParOf" srcId="{5E453816-1A9F-4278-8B75-A84464108BE4}" destId="{0AB789CD-71AE-4B55-BF83-035E983B34E3}" srcOrd="0" destOrd="0" presId="urn:microsoft.com/office/officeart/2016/7/layout/LinearBlockProcessNumbered"/>
    <dgm:cxn modelId="{D7992BEA-8E11-408C-9C4F-3FD975B97505}" type="presParOf" srcId="{0AB789CD-71AE-4B55-BF83-035E983B34E3}" destId="{8AA9DAA8-7965-4536-9FA1-B04AB4DC87D8}" srcOrd="0" destOrd="0" presId="urn:microsoft.com/office/officeart/2016/7/layout/LinearBlockProcessNumbered"/>
    <dgm:cxn modelId="{B01C274A-E665-4774-899A-4F2817A0A0F6}" type="presParOf" srcId="{0AB789CD-71AE-4B55-BF83-035E983B34E3}" destId="{7850EAA8-7A43-41B8-83F0-27C0F67A566F}" srcOrd="1" destOrd="0" presId="urn:microsoft.com/office/officeart/2016/7/layout/LinearBlockProcessNumbered"/>
    <dgm:cxn modelId="{23D36EC4-52D8-4CEC-B423-DD891C3E0E36}" type="presParOf" srcId="{0AB789CD-71AE-4B55-BF83-035E983B34E3}" destId="{FD9C0353-0CF4-44C9-B79D-A5D4D46E443D}" srcOrd="2" destOrd="0" presId="urn:microsoft.com/office/officeart/2016/7/layout/LinearBlockProcessNumbered"/>
    <dgm:cxn modelId="{3FA9741A-7D88-4E26-ABEB-6A6121CC2182}" type="presParOf" srcId="{5E453816-1A9F-4278-8B75-A84464108BE4}" destId="{757964BF-0E39-49D3-A609-DAE0FC9B5A61}" srcOrd="1" destOrd="0" presId="urn:microsoft.com/office/officeart/2016/7/layout/LinearBlockProcessNumbered"/>
    <dgm:cxn modelId="{CF696917-0E95-4216-8D08-BCAD1CBE58FE}" type="presParOf" srcId="{5E453816-1A9F-4278-8B75-A84464108BE4}" destId="{E6C9ED77-7ADC-4ACD-938C-4FCDFA514753}" srcOrd="2" destOrd="0" presId="urn:microsoft.com/office/officeart/2016/7/layout/LinearBlockProcessNumbered"/>
    <dgm:cxn modelId="{D8065BC3-61CF-473A-A3C4-DD860D0940EF}" type="presParOf" srcId="{E6C9ED77-7ADC-4ACD-938C-4FCDFA514753}" destId="{A507C2E9-4A25-46CB-A536-9EC69B8F809D}" srcOrd="0" destOrd="0" presId="urn:microsoft.com/office/officeart/2016/7/layout/LinearBlockProcessNumbered"/>
    <dgm:cxn modelId="{568085F6-8E05-4CA8-B40E-A7FD27CB23AD}" type="presParOf" srcId="{E6C9ED77-7ADC-4ACD-938C-4FCDFA514753}" destId="{29895E78-3CF6-43A5-BC17-05748C01D009}" srcOrd="1" destOrd="0" presId="urn:microsoft.com/office/officeart/2016/7/layout/LinearBlockProcessNumbered"/>
    <dgm:cxn modelId="{5591B372-1317-44D7-B6DB-2FC0E7B42057}" type="presParOf" srcId="{E6C9ED77-7ADC-4ACD-938C-4FCDFA514753}" destId="{A17E4B3A-8EFF-4B00-9E37-3EADAD78E5C2}" srcOrd="2" destOrd="0" presId="urn:microsoft.com/office/officeart/2016/7/layout/LinearBlockProcessNumbered"/>
    <dgm:cxn modelId="{2A25D11C-309B-43F1-868F-85B19B9F45F1}" type="presParOf" srcId="{5E453816-1A9F-4278-8B75-A84464108BE4}" destId="{57DADEAF-2DEB-4BBE-B4B1-0D816A6697A1}" srcOrd="3" destOrd="0" presId="urn:microsoft.com/office/officeart/2016/7/layout/LinearBlockProcessNumbered"/>
    <dgm:cxn modelId="{83BF7772-4A66-4891-8DA9-9AD94802CAF7}" type="presParOf" srcId="{5E453816-1A9F-4278-8B75-A84464108BE4}" destId="{D2722009-2C60-4BD1-9926-615CADBDF1E0}" srcOrd="4" destOrd="0" presId="urn:microsoft.com/office/officeart/2016/7/layout/LinearBlockProcessNumbered"/>
    <dgm:cxn modelId="{D0C05281-BD5F-492C-B5F7-F2CF142F859E}" type="presParOf" srcId="{D2722009-2C60-4BD1-9926-615CADBDF1E0}" destId="{BC5F8FDE-327B-45C9-B695-CA83B953D72B}" srcOrd="0" destOrd="0" presId="urn:microsoft.com/office/officeart/2016/7/layout/LinearBlockProcessNumbered"/>
    <dgm:cxn modelId="{411F64BD-E584-4BCD-B66B-47D13B3688A0}" type="presParOf" srcId="{D2722009-2C60-4BD1-9926-615CADBDF1E0}" destId="{716E90D3-8BCD-424E-BB1F-66987B4C892F}" srcOrd="1" destOrd="0" presId="urn:microsoft.com/office/officeart/2016/7/layout/LinearBlockProcessNumbered"/>
    <dgm:cxn modelId="{B24916B6-2891-4D12-B512-E53D95C18DD0}" type="presParOf" srcId="{D2722009-2C60-4BD1-9926-615CADBDF1E0}" destId="{0FD5F33E-A2B3-4BD3-99ED-0BC1DF32E3CD}" srcOrd="2" destOrd="0" presId="urn:microsoft.com/office/officeart/2016/7/layout/LinearBlockProcessNumbered"/>
    <dgm:cxn modelId="{0EF32CD1-EB29-4D8C-BBD8-57147C2BAD3F}" type="presParOf" srcId="{5E453816-1A9F-4278-8B75-A84464108BE4}" destId="{0397DFED-7CE7-47E3-BAFB-71FBDD2BA535}" srcOrd="5" destOrd="0" presId="urn:microsoft.com/office/officeart/2016/7/layout/LinearBlockProcessNumbered"/>
    <dgm:cxn modelId="{36F9C953-7088-40C5-B0A6-EAD8CF40CA64}" type="presParOf" srcId="{5E453816-1A9F-4278-8B75-A84464108BE4}" destId="{AD43DE5E-155F-401A-B2E9-2B24D60AD560}" srcOrd="6" destOrd="0" presId="urn:microsoft.com/office/officeart/2016/7/layout/LinearBlockProcessNumbered"/>
    <dgm:cxn modelId="{ECA5756B-564D-4450-9F7E-92A2C9EEC1ED}" type="presParOf" srcId="{AD43DE5E-155F-401A-B2E9-2B24D60AD560}" destId="{E6A56EE2-2CF7-423E-BAB4-9AE7C4AC4DF9}" srcOrd="0" destOrd="0" presId="urn:microsoft.com/office/officeart/2016/7/layout/LinearBlockProcessNumbered"/>
    <dgm:cxn modelId="{8171AC31-0A6A-492B-B662-E6200A6335B5}" type="presParOf" srcId="{AD43DE5E-155F-401A-B2E9-2B24D60AD560}" destId="{7B7E41DE-E48E-4FCE-8C50-B0D6F796CA7F}" srcOrd="1" destOrd="0" presId="urn:microsoft.com/office/officeart/2016/7/layout/LinearBlockProcessNumbered"/>
    <dgm:cxn modelId="{F7E14705-C083-49BE-9B0A-303AB1CB805E}" type="presParOf" srcId="{AD43DE5E-155F-401A-B2E9-2B24D60AD560}" destId="{E6444EE4-5387-46AF-BD2F-EF602FA40E8E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319AC-CD8D-4231-BDDF-E1A84692E597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AAEBC83-98AB-4009-9DB0-5549B8749AEB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Smoke Free Air Act</a:t>
          </a:r>
        </a:p>
      </dgm:t>
    </dgm:pt>
    <dgm:pt modelId="{582002C9-2058-43DB-A866-492C35465129}" type="parTrans" cxnId="{75C1F84B-6B03-4950-939B-96812E104158}">
      <dgm:prSet/>
      <dgm:spPr/>
      <dgm:t>
        <a:bodyPr/>
        <a:lstStyle/>
        <a:p>
          <a:endParaRPr lang="en-US"/>
        </a:p>
      </dgm:t>
    </dgm:pt>
    <dgm:pt modelId="{76F3F2D5-D520-4F68-86F7-5D774D535030}" type="sibTrans" cxnId="{75C1F84B-6B03-4950-939B-96812E104158}">
      <dgm:prSet/>
      <dgm:spPr/>
      <dgm:t>
        <a:bodyPr/>
        <a:lstStyle/>
        <a:p>
          <a:endParaRPr lang="en-US"/>
        </a:p>
      </dgm:t>
    </dgm:pt>
    <dgm:pt modelId="{94D9351B-CBCA-4185-9A85-45BA9983D28C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Tobacco Free / Nicotine Free Policy Initiatives</a:t>
          </a:r>
        </a:p>
      </dgm:t>
    </dgm:pt>
    <dgm:pt modelId="{DF4D8E77-6D7A-4EE9-B9D0-5169EFFFDA9D}" type="parTrans" cxnId="{9CE1314E-5A2F-4FDD-A577-5996BB888536}">
      <dgm:prSet/>
      <dgm:spPr/>
      <dgm:t>
        <a:bodyPr/>
        <a:lstStyle/>
        <a:p>
          <a:endParaRPr lang="en-US"/>
        </a:p>
      </dgm:t>
    </dgm:pt>
    <dgm:pt modelId="{557D2EF1-9152-4953-B933-8CF04EA06B9E}" type="sibTrans" cxnId="{9CE1314E-5A2F-4FDD-A577-5996BB888536}">
      <dgm:prSet/>
      <dgm:spPr/>
      <dgm:t>
        <a:bodyPr/>
        <a:lstStyle/>
        <a:p>
          <a:endParaRPr lang="en-US"/>
        </a:p>
      </dgm:t>
    </dgm:pt>
    <dgm:pt modelId="{837E4A50-8871-494E-8B70-1D751D38B968}">
      <dgm:prSet/>
      <dgm:spPr/>
      <dgm:t>
        <a:bodyPr/>
        <a:lstStyle/>
        <a:p>
          <a:r>
            <a:rPr lang="en-US" b="1"/>
            <a:t>Smoke Free Homes</a:t>
          </a:r>
        </a:p>
      </dgm:t>
    </dgm:pt>
    <dgm:pt modelId="{1B7E31CC-7CA4-4DE5-921C-9102B31797F0}" type="parTrans" cxnId="{894323BE-27C9-4347-9ED6-F1918F1DCF44}">
      <dgm:prSet/>
      <dgm:spPr/>
      <dgm:t>
        <a:bodyPr/>
        <a:lstStyle/>
        <a:p>
          <a:endParaRPr lang="en-US"/>
        </a:p>
      </dgm:t>
    </dgm:pt>
    <dgm:pt modelId="{2B406D51-4708-469E-B108-07C984EA90E3}" type="sibTrans" cxnId="{894323BE-27C9-4347-9ED6-F1918F1DCF44}">
      <dgm:prSet/>
      <dgm:spPr/>
      <dgm:t>
        <a:bodyPr/>
        <a:lstStyle/>
        <a:p>
          <a:endParaRPr lang="en-US"/>
        </a:p>
      </dgm:t>
    </dgm:pt>
    <dgm:pt modelId="{B1A30841-78B0-4E6C-8584-54E3362EC087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ISTEP </a:t>
          </a:r>
        </a:p>
      </dgm:t>
    </dgm:pt>
    <dgm:pt modelId="{1F6740FA-9C6B-4A27-9819-ECA706930391}" type="parTrans" cxnId="{40F9F032-E4AB-45A2-9C03-621AF4657524}">
      <dgm:prSet/>
      <dgm:spPr/>
      <dgm:t>
        <a:bodyPr/>
        <a:lstStyle/>
        <a:p>
          <a:endParaRPr lang="en-US"/>
        </a:p>
      </dgm:t>
    </dgm:pt>
    <dgm:pt modelId="{10EACDD5-554B-4AB2-9BA3-9FD58F824C57}" type="sibTrans" cxnId="{40F9F032-E4AB-45A2-9C03-621AF4657524}">
      <dgm:prSet/>
      <dgm:spPr/>
      <dgm:t>
        <a:bodyPr/>
        <a:lstStyle/>
        <a:p>
          <a:endParaRPr lang="en-US"/>
        </a:p>
      </dgm:t>
    </dgm:pt>
    <dgm:pt modelId="{06EFFB77-CAE3-4528-A912-F916C40F15FB}">
      <dgm:prSet/>
      <dgm:spPr/>
      <dgm:t>
        <a:bodyPr/>
        <a:lstStyle/>
        <a:p>
          <a:r>
            <a:rPr lang="en-US" b="1"/>
            <a:t>Cessation Programs</a:t>
          </a:r>
        </a:p>
      </dgm:t>
    </dgm:pt>
    <dgm:pt modelId="{3EA56F62-38E5-45C8-84DB-644600CF82FC}" type="parTrans" cxnId="{08BB3207-F963-486A-A03C-3AEB7E368908}">
      <dgm:prSet/>
      <dgm:spPr/>
      <dgm:t>
        <a:bodyPr/>
        <a:lstStyle/>
        <a:p>
          <a:endParaRPr lang="en-US"/>
        </a:p>
      </dgm:t>
    </dgm:pt>
    <dgm:pt modelId="{33DD441F-5BCE-469B-B228-2363979ED889}" type="sibTrans" cxnId="{08BB3207-F963-486A-A03C-3AEB7E368908}">
      <dgm:prSet/>
      <dgm:spPr/>
      <dgm:t>
        <a:bodyPr/>
        <a:lstStyle/>
        <a:p>
          <a:endParaRPr lang="en-US"/>
        </a:p>
      </dgm:t>
    </dgm:pt>
    <dgm:pt modelId="{63D31B6C-0ECE-44FC-A4B7-0319FC86DD5B}">
      <dgm:prSet/>
      <dgm:spPr/>
      <dgm:t>
        <a:bodyPr/>
        <a:lstStyle/>
        <a:p>
          <a:r>
            <a:rPr lang="en-US"/>
            <a:t>Quitline Iowa</a:t>
          </a:r>
        </a:p>
      </dgm:t>
    </dgm:pt>
    <dgm:pt modelId="{50F4F119-33DC-414A-9D14-862D12C60FCD}" type="parTrans" cxnId="{E5FC36CC-9C12-44F6-8D8B-E9C05F77A7B3}">
      <dgm:prSet/>
      <dgm:spPr/>
      <dgm:t>
        <a:bodyPr/>
        <a:lstStyle/>
        <a:p>
          <a:endParaRPr lang="en-US"/>
        </a:p>
      </dgm:t>
    </dgm:pt>
    <dgm:pt modelId="{E8353FB5-BAE6-4C82-BE8B-1A00CE811579}" type="sibTrans" cxnId="{E5FC36CC-9C12-44F6-8D8B-E9C05F77A7B3}">
      <dgm:prSet/>
      <dgm:spPr/>
      <dgm:t>
        <a:bodyPr/>
        <a:lstStyle/>
        <a:p>
          <a:endParaRPr lang="en-US"/>
        </a:p>
      </dgm:t>
    </dgm:pt>
    <dgm:pt modelId="{30BDF346-A1F3-4B33-B40B-806580E1C97D}">
      <dgm:prSet/>
      <dgm:spPr/>
      <dgm:t>
        <a:bodyPr/>
        <a:lstStyle/>
        <a:p>
          <a:r>
            <a:rPr lang="en-US"/>
            <a:t>My Life My Quit (MLMQ)</a:t>
          </a:r>
        </a:p>
      </dgm:t>
    </dgm:pt>
    <dgm:pt modelId="{97521A12-27F7-4E55-BA77-5C469604F4CB}" type="parTrans" cxnId="{B0609348-72D7-4B49-BCD1-7230C92D49AB}">
      <dgm:prSet/>
      <dgm:spPr/>
      <dgm:t>
        <a:bodyPr/>
        <a:lstStyle/>
        <a:p>
          <a:endParaRPr lang="en-US"/>
        </a:p>
      </dgm:t>
    </dgm:pt>
    <dgm:pt modelId="{71C6A27A-53A6-4963-9648-B8C20C3F81A7}" type="sibTrans" cxnId="{B0609348-72D7-4B49-BCD1-7230C92D49AB}">
      <dgm:prSet/>
      <dgm:spPr/>
      <dgm:t>
        <a:bodyPr/>
        <a:lstStyle/>
        <a:p>
          <a:endParaRPr lang="en-US"/>
        </a:p>
      </dgm:t>
    </dgm:pt>
    <dgm:pt modelId="{AF7AE910-76CC-47B4-80A4-DD3F3A2258E3}" type="pres">
      <dgm:prSet presAssocID="{E70319AC-CD8D-4231-BDDF-E1A84692E597}" presName="linear" presStyleCnt="0">
        <dgm:presLayoutVars>
          <dgm:dir/>
          <dgm:animLvl val="lvl"/>
          <dgm:resizeHandles val="exact"/>
        </dgm:presLayoutVars>
      </dgm:prSet>
      <dgm:spPr/>
    </dgm:pt>
    <dgm:pt modelId="{E2CAF3BD-153A-4E2D-81BE-88296B026044}" type="pres">
      <dgm:prSet presAssocID="{FAAEBC83-98AB-4009-9DB0-5549B8749AEB}" presName="parentLin" presStyleCnt="0"/>
      <dgm:spPr/>
    </dgm:pt>
    <dgm:pt modelId="{6B28FB32-3CE4-446E-9A12-81ABE3EDC53C}" type="pres">
      <dgm:prSet presAssocID="{FAAEBC83-98AB-4009-9DB0-5549B8749AEB}" presName="parentLeftMargin" presStyleLbl="node1" presStyleIdx="0" presStyleCnt="5"/>
      <dgm:spPr/>
    </dgm:pt>
    <dgm:pt modelId="{20ACC5B8-5053-44F6-84D3-CD94B46D453B}" type="pres">
      <dgm:prSet presAssocID="{FAAEBC83-98AB-4009-9DB0-5549B8749AE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7686A64-336A-4FE7-A6FC-8FA37E64ECD2}" type="pres">
      <dgm:prSet presAssocID="{FAAEBC83-98AB-4009-9DB0-5549B8749AEB}" presName="negativeSpace" presStyleCnt="0"/>
      <dgm:spPr/>
    </dgm:pt>
    <dgm:pt modelId="{84796AAA-99CC-4611-9F17-0C5EAEF1DF6F}" type="pres">
      <dgm:prSet presAssocID="{FAAEBC83-98AB-4009-9DB0-5549B8749AEB}" presName="childText" presStyleLbl="conFgAcc1" presStyleIdx="0" presStyleCnt="5">
        <dgm:presLayoutVars>
          <dgm:bulletEnabled val="1"/>
        </dgm:presLayoutVars>
      </dgm:prSet>
      <dgm:spPr/>
    </dgm:pt>
    <dgm:pt modelId="{FDE260C9-6506-4124-BC88-BE6EFAA6C21A}" type="pres">
      <dgm:prSet presAssocID="{76F3F2D5-D520-4F68-86F7-5D774D535030}" presName="spaceBetweenRectangles" presStyleCnt="0"/>
      <dgm:spPr/>
    </dgm:pt>
    <dgm:pt modelId="{5C71054A-F214-4B5C-B4CA-0E22AAD7197D}" type="pres">
      <dgm:prSet presAssocID="{94D9351B-CBCA-4185-9A85-45BA9983D28C}" presName="parentLin" presStyleCnt="0"/>
      <dgm:spPr/>
    </dgm:pt>
    <dgm:pt modelId="{72F555E9-35A6-4F9F-8C44-639FCB7BEFCF}" type="pres">
      <dgm:prSet presAssocID="{94D9351B-CBCA-4185-9A85-45BA9983D28C}" presName="parentLeftMargin" presStyleLbl="node1" presStyleIdx="0" presStyleCnt="5"/>
      <dgm:spPr/>
    </dgm:pt>
    <dgm:pt modelId="{CE7C0AB3-8241-43C9-9331-F1CA417FE9BF}" type="pres">
      <dgm:prSet presAssocID="{94D9351B-CBCA-4185-9A85-45BA9983D28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A515AB7-0CA8-4FAE-9F5B-110CC3534238}" type="pres">
      <dgm:prSet presAssocID="{94D9351B-CBCA-4185-9A85-45BA9983D28C}" presName="negativeSpace" presStyleCnt="0"/>
      <dgm:spPr/>
    </dgm:pt>
    <dgm:pt modelId="{B5887501-681E-4762-981D-EF15B8E2B32A}" type="pres">
      <dgm:prSet presAssocID="{94D9351B-CBCA-4185-9A85-45BA9983D28C}" presName="childText" presStyleLbl="conFgAcc1" presStyleIdx="1" presStyleCnt="5">
        <dgm:presLayoutVars>
          <dgm:bulletEnabled val="1"/>
        </dgm:presLayoutVars>
      </dgm:prSet>
      <dgm:spPr/>
    </dgm:pt>
    <dgm:pt modelId="{B4C26A87-F705-4D92-8D14-F874F6282D83}" type="pres">
      <dgm:prSet presAssocID="{557D2EF1-9152-4953-B933-8CF04EA06B9E}" presName="spaceBetweenRectangles" presStyleCnt="0"/>
      <dgm:spPr/>
    </dgm:pt>
    <dgm:pt modelId="{49F8F044-94C6-47F7-99D1-85CE24539E99}" type="pres">
      <dgm:prSet presAssocID="{837E4A50-8871-494E-8B70-1D751D38B968}" presName="parentLin" presStyleCnt="0"/>
      <dgm:spPr/>
    </dgm:pt>
    <dgm:pt modelId="{B38B5B9D-139C-44A2-82AD-34462164298B}" type="pres">
      <dgm:prSet presAssocID="{837E4A50-8871-494E-8B70-1D751D38B968}" presName="parentLeftMargin" presStyleLbl="node1" presStyleIdx="1" presStyleCnt="5"/>
      <dgm:spPr/>
    </dgm:pt>
    <dgm:pt modelId="{F19461BD-A6B2-490D-8536-83F5134A09DC}" type="pres">
      <dgm:prSet presAssocID="{837E4A50-8871-494E-8B70-1D751D38B96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DE96AD5-6BA0-4B95-9CDD-5F86F70F8E9A}" type="pres">
      <dgm:prSet presAssocID="{837E4A50-8871-494E-8B70-1D751D38B968}" presName="negativeSpace" presStyleCnt="0"/>
      <dgm:spPr/>
    </dgm:pt>
    <dgm:pt modelId="{55E51275-3FC5-450A-B882-FA18D2A359A7}" type="pres">
      <dgm:prSet presAssocID="{837E4A50-8871-494E-8B70-1D751D38B968}" presName="childText" presStyleLbl="conFgAcc1" presStyleIdx="2" presStyleCnt="5">
        <dgm:presLayoutVars>
          <dgm:bulletEnabled val="1"/>
        </dgm:presLayoutVars>
      </dgm:prSet>
      <dgm:spPr/>
    </dgm:pt>
    <dgm:pt modelId="{C00D5161-9BBE-4D8A-8409-F4F503838D97}" type="pres">
      <dgm:prSet presAssocID="{2B406D51-4708-469E-B108-07C984EA90E3}" presName="spaceBetweenRectangles" presStyleCnt="0"/>
      <dgm:spPr/>
    </dgm:pt>
    <dgm:pt modelId="{C2CFE343-B08F-4D93-B5D0-2F42FD62FF8D}" type="pres">
      <dgm:prSet presAssocID="{B1A30841-78B0-4E6C-8584-54E3362EC087}" presName="parentLin" presStyleCnt="0"/>
      <dgm:spPr/>
    </dgm:pt>
    <dgm:pt modelId="{9092FDE6-A487-4BA4-9768-0122DC009FAE}" type="pres">
      <dgm:prSet presAssocID="{B1A30841-78B0-4E6C-8584-54E3362EC087}" presName="parentLeftMargin" presStyleLbl="node1" presStyleIdx="2" presStyleCnt="5"/>
      <dgm:spPr/>
    </dgm:pt>
    <dgm:pt modelId="{C6DF42C1-09D2-46DC-9811-0A2206EB76DB}" type="pres">
      <dgm:prSet presAssocID="{B1A30841-78B0-4E6C-8584-54E3362EC08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5C30392-4FBD-4053-82CB-044AE8EC670E}" type="pres">
      <dgm:prSet presAssocID="{B1A30841-78B0-4E6C-8584-54E3362EC087}" presName="negativeSpace" presStyleCnt="0"/>
      <dgm:spPr/>
    </dgm:pt>
    <dgm:pt modelId="{250A1098-88A3-4A5E-8544-8F675E832A03}" type="pres">
      <dgm:prSet presAssocID="{B1A30841-78B0-4E6C-8584-54E3362EC087}" presName="childText" presStyleLbl="conFgAcc1" presStyleIdx="3" presStyleCnt="5">
        <dgm:presLayoutVars>
          <dgm:bulletEnabled val="1"/>
        </dgm:presLayoutVars>
      </dgm:prSet>
      <dgm:spPr/>
    </dgm:pt>
    <dgm:pt modelId="{84E25594-C32F-4037-ACCB-E250488BBA8B}" type="pres">
      <dgm:prSet presAssocID="{10EACDD5-554B-4AB2-9BA3-9FD58F824C57}" presName="spaceBetweenRectangles" presStyleCnt="0"/>
      <dgm:spPr/>
    </dgm:pt>
    <dgm:pt modelId="{8CDE93DC-C4AB-4379-97D1-D3B6381FD99E}" type="pres">
      <dgm:prSet presAssocID="{06EFFB77-CAE3-4528-A912-F916C40F15FB}" presName="parentLin" presStyleCnt="0"/>
      <dgm:spPr/>
    </dgm:pt>
    <dgm:pt modelId="{363E848A-A7D7-43B7-A3A4-93513F3A30A4}" type="pres">
      <dgm:prSet presAssocID="{06EFFB77-CAE3-4528-A912-F916C40F15FB}" presName="parentLeftMargin" presStyleLbl="node1" presStyleIdx="3" presStyleCnt="5"/>
      <dgm:spPr/>
    </dgm:pt>
    <dgm:pt modelId="{085E3F82-CD16-41E2-99C3-BE6305CD82E1}" type="pres">
      <dgm:prSet presAssocID="{06EFFB77-CAE3-4528-A912-F916C40F15F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52FB780-5A69-4A1C-A1E6-B223E1AB33A0}" type="pres">
      <dgm:prSet presAssocID="{06EFFB77-CAE3-4528-A912-F916C40F15FB}" presName="negativeSpace" presStyleCnt="0"/>
      <dgm:spPr/>
    </dgm:pt>
    <dgm:pt modelId="{EA5F96E7-0113-420C-B533-14C7153678BF}" type="pres">
      <dgm:prSet presAssocID="{06EFFB77-CAE3-4528-A912-F916C40F15F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8BB3207-F963-486A-A03C-3AEB7E368908}" srcId="{E70319AC-CD8D-4231-BDDF-E1A84692E597}" destId="{06EFFB77-CAE3-4528-A912-F916C40F15FB}" srcOrd="4" destOrd="0" parTransId="{3EA56F62-38E5-45C8-84DB-644600CF82FC}" sibTransId="{33DD441F-5BCE-469B-B228-2363979ED889}"/>
    <dgm:cxn modelId="{4C03E722-A673-43C3-A315-C83D63DA72C9}" type="presOf" srcId="{94D9351B-CBCA-4185-9A85-45BA9983D28C}" destId="{CE7C0AB3-8241-43C9-9331-F1CA417FE9BF}" srcOrd="1" destOrd="0" presId="urn:microsoft.com/office/officeart/2005/8/layout/list1"/>
    <dgm:cxn modelId="{C546F42A-B373-44BE-A304-34E0FF905ABE}" type="presOf" srcId="{B1A30841-78B0-4E6C-8584-54E3362EC087}" destId="{9092FDE6-A487-4BA4-9768-0122DC009FAE}" srcOrd="0" destOrd="0" presId="urn:microsoft.com/office/officeart/2005/8/layout/list1"/>
    <dgm:cxn modelId="{40F9F032-E4AB-45A2-9C03-621AF4657524}" srcId="{E70319AC-CD8D-4231-BDDF-E1A84692E597}" destId="{B1A30841-78B0-4E6C-8584-54E3362EC087}" srcOrd="3" destOrd="0" parTransId="{1F6740FA-9C6B-4A27-9819-ECA706930391}" sibTransId="{10EACDD5-554B-4AB2-9BA3-9FD58F824C57}"/>
    <dgm:cxn modelId="{1CF00D37-E757-4F97-8A36-9F0831911132}" type="presOf" srcId="{837E4A50-8871-494E-8B70-1D751D38B968}" destId="{F19461BD-A6B2-490D-8536-83F5134A09DC}" srcOrd="1" destOrd="0" presId="urn:microsoft.com/office/officeart/2005/8/layout/list1"/>
    <dgm:cxn modelId="{4499B860-8656-4328-A213-16B844B3C4BF}" type="presOf" srcId="{E70319AC-CD8D-4231-BDDF-E1A84692E597}" destId="{AF7AE910-76CC-47B4-80A4-DD3F3A2258E3}" srcOrd="0" destOrd="0" presId="urn:microsoft.com/office/officeart/2005/8/layout/list1"/>
    <dgm:cxn modelId="{B0609348-72D7-4B49-BCD1-7230C92D49AB}" srcId="{06EFFB77-CAE3-4528-A912-F916C40F15FB}" destId="{30BDF346-A1F3-4B33-B40B-806580E1C97D}" srcOrd="1" destOrd="0" parTransId="{97521A12-27F7-4E55-BA77-5C469604F4CB}" sibTransId="{71C6A27A-53A6-4963-9648-B8C20C3F81A7}"/>
    <dgm:cxn modelId="{75C1F84B-6B03-4950-939B-96812E104158}" srcId="{E70319AC-CD8D-4231-BDDF-E1A84692E597}" destId="{FAAEBC83-98AB-4009-9DB0-5549B8749AEB}" srcOrd="0" destOrd="0" parTransId="{582002C9-2058-43DB-A866-492C35465129}" sibTransId="{76F3F2D5-D520-4F68-86F7-5D774D535030}"/>
    <dgm:cxn modelId="{9CE1314E-5A2F-4FDD-A577-5996BB888536}" srcId="{E70319AC-CD8D-4231-BDDF-E1A84692E597}" destId="{94D9351B-CBCA-4185-9A85-45BA9983D28C}" srcOrd="1" destOrd="0" parTransId="{DF4D8E77-6D7A-4EE9-B9D0-5169EFFFDA9D}" sibTransId="{557D2EF1-9152-4953-B933-8CF04EA06B9E}"/>
    <dgm:cxn modelId="{CF81B476-86AD-45FB-A033-0B61E8AA99F0}" type="presOf" srcId="{63D31B6C-0ECE-44FC-A4B7-0319FC86DD5B}" destId="{EA5F96E7-0113-420C-B533-14C7153678BF}" srcOrd="0" destOrd="0" presId="urn:microsoft.com/office/officeart/2005/8/layout/list1"/>
    <dgm:cxn modelId="{A5FDA579-1F6E-445C-BA31-6DCA08E442CF}" type="presOf" srcId="{06EFFB77-CAE3-4528-A912-F916C40F15FB}" destId="{085E3F82-CD16-41E2-99C3-BE6305CD82E1}" srcOrd="1" destOrd="0" presId="urn:microsoft.com/office/officeart/2005/8/layout/list1"/>
    <dgm:cxn modelId="{B7ACBE89-F83D-41C0-BFC5-21012FA2CF5D}" type="presOf" srcId="{FAAEBC83-98AB-4009-9DB0-5549B8749AEB}" destId="{20ACC5B8-5053-44F6-84D3-CD94B46D453B}" srcOrd="1" destOrd="0" presId="urn:microsoft.com/office/officeart/2005/8/layout/list1"/>
    <dgm:cxn modelId="{7D8E5D8D-9B60-4B95-AD62-AB62547A6497}" type="presOf" srcId="{FAAEBC83-98AB-4009-9DB0-5549B8749AEB}" destId="{6B28FB32-3CE4-446E-9A12-81ABE3EDC53C}" srcOrd="0" destOrd="0" presId="urn:microsoft.com/office/officeart/2005/8/layout/list1"/>
    <dgm:cxn modelId="{6BAB46A2-77E8-4BE3-BACA-E53D33BB2D8F}" type="presOf" srcId="{B1A30841-78B0-4E6C-8584-54E3362EC087}" destId="{C6DF42C1-09D2-46DC-9811-0A2206EB76DB}" srcOrd="1" destOrd="0" presId="urn:microsoft.com/office/officeart/2005/8/layout/list1"/>
    <dgm:cxn modelId="{2A9DD4AA-37AF-423B-8240-0E69F928F5C3}" type="presOf" srcId="{06EFFB77-CAE3-4528-A912-F916C40F15FB}" destId="{363E848A-A7D7-43B7-A3A4-93513F3A30A4}" srcOrd="0" destOrd="0" presId="urn:microsoft.com/office/officeart/2005/8/layout/list1"/>
    <dgm:cxn modelId="{894323BE-27C9-4347-9ED6-F1918F1DCF44}" srcId="{E70319AC-CD8D-4231-BDDF-E1A84692E597}" destId="{837E4A50-8871-494E-8B70-1D751D38B968}" srcOrd="2" destOrd="0" parTransId="{1B7E31CC-7CA4-4DE5-921C-9102B31797F0}" sibTransId="{2B406D51-4708-469E-B108-07C984EA90E3}"/>
    <dgm:cxn modelId="{5A8988C0-1D52-42C5-80A2-22CD70873134}" type="presOf" srcId="{30BDF346-A1F3-4B33-B40B-806580E1C97D}" destId="{EA5F96E7-0113-420C-B533-14C7153678BF}" srcOrd="0" destOrd="1" presId="urn:microsoft.com/office/officeart/2005/8/layout/list1"/>
    <dgm:cxn modelId="{E5FC36CC-9C12-44F6-8D8B-E9C05F77A7B3}" srcId="{06EFFB77-CAE3-4528-A912-F916C40F15FB}" destId="{63D31B6C-0ECE-44FC-A4B7-0319FC86DD5B}" srcOrd="0" destOrd="0" parTransId="{50F4F119-33DC-414A-9D14-862D12C60FCD}" sibTransId="{E8353FB5-BAE6-4C82-BE8B-1A00CE811579}"/>
    <dgm:cxn modelId="{59AC2FE2-1340-421D-8E6B-100DC2E964A4}" type="presOf" srcId="{94D9351B-CBCA-4185-9A85-45BA9983D28C}" destId="{72F555E9-35A6-4F9F-8C44-639FCB7BEFCF}" srcOrd="0" destOrd="0" presId="urn:microsoft.com/office/officeart/2005/8/layout/list1"/>
    <dgm:cxn modelId="{0D7536E4-ED9D-4199-9AFF-14E1A7F2A6EC}" type="presOf" srcId="{837E4A50-8871-494E-8B70-1D751D38B968}" destId="{B38B5B9D-139C-44A2-82AD-34462164298B}" srcOrd="0" destOrd="0" presId="urn:microsoft.com/office/officeart/2005/8/layout/list1"/>
    <dgm:cxn modelId="{661DED2B-23D9-4BFF-9593-60425B3BA0B7}" type="presParOf" srcId="{AF7AE910-76CC-47B4-80A4-DD3F3A2258E3}" destId="{E2CAF3BD-153A-4E2D-81BE-88296B026044}" srcOrd="0" destOrd="0" presId="urn:microsoft.com/office/officeart/2005/8/layout/list1"/>
    <dgm:cxn modelId="{904B08F3-6BBB-43E9-A0B6-1504F4944158}" type="presParOf" srcId="{E2CAF3BD-153A-4E2D-81BE-88296B026044}" destId="{6B28FB32-3CE4-446E-9A12-81ABE3EDC53C}" srcOrd="0" destOrd="0" presId="urn:microsoft.com/office/officeart/2005/8/layout/list1"/>
    <dgm:cxn modelId="{8A5624A0-0B61-4745-A7FA-BB8ABBF09256}" type="presParOf" srcId="{E2CAF3BD-153A-4E2D-81BE-88296B026044}" destId="{20ACC5B8-5053-44F6-84D3-CD94B46D453B}" srcOrd="1" destOrd="0" presId="urn:microsoft.com/office/officeart/2005/8/layout/list1"/>
    <dgm:cxn modelId="{873E971F-ED09-4FC5-A7AD-DA58EA7D4292}" type="presParOf" srcId="{AF7AE910-76CC-47B4-80A4-DD3F3A2258E3}" destId="{87686A64-336A-4FE7-A6FC-8FA37E64ECD2}" srcOrd="1" destOrd="0" presId="urn:microsoft.com/office/officeart/2005/8/layout/list1"/>
    <dgm:cxn modelId="{C8B56DBC-942E-4401-9207-FDAA42CB7DBF}" type="presParOf" srcId="{AF7AE910-76CC-47B4-80A4-DD3F3A2258E3}" destId="{84796AAA-99CC-4611-9F17-0C5EAEF1DF6F}" srcOrd="2" destOrd="0" presId="urn:microsoft.com/office/officeart/2005/8/layout/list1"/>
    <dgm:cxn modelId="{FE34D5E4-3A61-42D6-8F63-80028BB43536}" type="presParOf" srcId="{AF7AE910-76CC-47B4-80A4-DD3F3A2258E3}" destId="{FDE260C9-6506-4124-BC88-BE6EFAA6C21A}" srcOrd="3" destOrd="0" presId="urn:microsoft.com/office/officeart/2005/8/layout/list1"/>
    <dgm:cxn modelId="{D8BD1732-D419-4695-8437-89EC5949F748}" type="presParOf" srcId="{AF7AE910-76CC-47B4-80A4-DD3F3A2258E3}" destId="{5C71054A-F214-4B5C-B4CA-0E22AAD7197D}" srcOrd="4" destOrd="0" presId="urn:microsoft.com/office/officeart/2005/8/layout/list1"/>
    <dgm:cxn modelId="{18016577-0415-412F-8596-8CB0180165E6}" type="presParOf" srcId="{5C71054A-F214-4B5C-B4CA-0E22AAD7197D}" destId="{72F555E9-35A6-4F9F-8C44-639FCB7BEFCF}" srcOrd="0" destOrd="0" presId="urn:microsoft.com/office/officeart/2005/8/layout/list1"/>
    <dgm:cxn modelId="{0D1B1A49-87AA-4E7C-93BE-C0D77CFC7974}" type="presParOf" srcId="{5C71054A-F214-4B5C-B4CA-0E22AAD7197D}" destId="{CE7C0AB3-8241-43C9-9331-F1CA417FE9BF}" srcOrd="1" destOrd="0" presId="urn:microsoft.com/office/officeart/2005/8/layout/list1"/>
    <dgm:cxn modelId="{5004AB69-7F11-4148-9999-CC63FFE15F5D}" type="presParOf" srcId="{AF7AE910-76CC-47B4-80A4-DD3F3A2258E3}" destId="{7A515AB7-0CA8-4FAE-9F5B-110CC3534238}" srcOrd="5" destOrd="0" presId="urn:microsoft.com/office/officeart/2005/8/layout/list1"/>
    <dgm:cxn modelId="{65F668B3-4767-4F85-B325-A144E95BE26B}" type="presParOf" srcId="{AF7AE910-76CC-47B4-80A4-DD3F3A2258E3}" destId="{B5887501-681E-4762-981D-EF15B8E2B32A}" srcOrd="6" destOrd="0" presId="urn:microsoft.com/office/officeart/2005/8/layout/list1"/>
    <dgm:cxn modelId="{1B55CEF7-B42A-4E10-89C6-39299555FF7F}" type="presParOf" srcId="{AF7AE910-76CC-47B4-80A4-DD3F3A2258E3}" destId="{B4C26A87-F705-4D92-8D14-F874F6282D83}" srcOrd="7" destOrd="0" presId="urn:microsoft.com/office/officeart/2005/8/layout/list1"/>
    <dgm:cxn modelId="{CB55004D-4AD4-4956-B85D-6CF460289E9D}" type="presParOf" srcId="{AF7AE910-76CC-47B4-80A4-DD3F3A2258E3}" destId="{49F8F044-94C6-47F7-99D1-85CE24539E99}" srcOrd="8" destOrd="0" presId="urn:microsoft.com/office/officeart/2005/8/layout/list1"/>
    <dgm:cxn modelId="{A5EAE558-CB13-4AE8-A909-F5B31B7A240A}" type="presParOf" srcId="{49F8F044-94C6-47F7-99D1-85CE24539E99}" destId="{B38B5B9D-139C-44A2-82AD-34462164298B}" srcOrd="0" destOrd="0" presId="urn:microsoft.com/office/officeart/2005/8/layout/list1"/>
    <dgm:cxn modelId="{DCFCC3B9-64C2-4EB4-BCF5-889384D21B9B}" type="presParOf" srcId="{49F8F044-94C6-47F7-99D1-85CE24539E99}" destId="{F19461BD-A6B2-490D-8536-83F5134A09DC}" srcOrd="1" destOrd="0" presId="urn:microsoft.com/office/officeart/2005/8/layout/list1"/>
    <dgm:cxn modelId="{0ACBD8F4-970D-41E7-A03C-6C9B9E4A3BE1}" type="presParOf" srcId="{AF7AE910-76CC-47B4-80A4-DD3F3A2258E3}" destId="{3DE96AD5-6BA0-4B95-9CDD-5F86F70F8E9A}" srcOrd="9" destOrd="0" presId="urn:microsoft.com/office/officeart/2005/8/layout/list1"/>
    <dgm:cxn modelId="{087FB157-46E4-4142-AFA5-B76433039952}" type="presParOf" srcId="{AF7AE910-76CC-47B4-80A4-DD3F3A2258E3}" destId="{55E51275-3FC5-450A-B882-FA18D2A359A7}" srcOrd="10" destOrd="0" presId="urn:microsoft.com/office/officeart/2005/8/layout/list1"/>
    <dgm:cxn modelId="{E78F4F1F-C86E-4350-B03D-00B6C7F6CE22}" type="presParOf" srcId="{AF7AE910-76CC-47B4-80A4-DD3F3A2258E3}" destId="{C00D5161-9BBE-4D8A-8409-F4F503838D97}" srcOrd="11" destOrd="0" presId="urn:microsoft.com/office/officeart/2005/8/layout/list1"/>
    <dgm:cxn modelId="{03804E45-089C-4290-8F9D-B3243827F686}" type="presParOf" srcId="{AF7AE910-76CC-47B4-80A4-DD3F3A2258E3}" destId="{C2CFE343-B08F-4D93-B5D0-2F42FD62FF8D}" srcOrd="12" destOrd="0" presId="urn:microsoft.com/office/officeart/2005/8/layout/list1"/>
    <dgm:cxn modelId="{CCDB9882-EA49-4F94-AAB0-0B6CEE6612C9}" type="presParOf" srcId="{C2CFE343-B08F-4D93-B5D0-2F42FD62FF8D}" destId="{9092FDE6-A487-4BA4-9768-0122DC009FAE}" srcOrd="0" destOrd="0" presId="urn:microsoft.com/office/officeart/2005/8/layout/list1"/>
    <dgm:cxn modelId="{61D9C111-F73A-4D40-8E94-0632FD715495}" type="presParOf" srcId="{C2CFE343-B08F-4D93-B5D0-2F42FD62FF8D}" destId="{C6DF42C1-09D2-46DC-9811-0A2206EB76DB}" srcOrd="1" destOrd="0" presId="urn:microsoft.com/office/officeart/2005/8/layout/list1"/>
    <dgm:cxn modelId="{2E3CF0DD-AC39-4C37-B042-4CDD42836BFB}" type="presParOf" srcId="{AF7AE910-76CC-47B4-80A4-DD3F3A2258E3}" destId="{35C30392-4FBD-4053-82CB-044AE8EC670E}" srcOrd="13" destOrd="0" presId="urn:microsoft.com/office/officeart/2005/8/layout/list1"/>
    <dgm:cxn modelId="{E1FC74A7-05E8-4556-93BF-25CCF83A3708}" type="presParOf" srcId="{AF7AE910-76CC-47B4-80A4-DD3F3A2258E3}" destId="{250A1098-88A3-4A5E-8544-8F675E832A03}" srcOrd="14" destOrd="0" presId="urn:microsoft.com/office/officeart/2005/8/layout/list1"/>
    <dgm:cxn modelId="{5CCCEAB4-23F4-4FB5-8E7B-E73B075938CB}" type="presParOf" srcId="{AF7AE910-76CC-47B4-80A4-DD3F3A2258E3}" destId="{84E25594-C32F-4037-ACCB-E250488BBA8B}" srcOrd="15" destOrd="0" presId="urn:microsoft.com/office/officeart/2005/8/layout/list1"/>
    <dgm:cxn modelId="{C39AA652-6DEC-4688-8FE6-CB2DD1E841E9}" type="presParOf" srcId="{AF7AE910-76CC-47B4-80A4-DD3F3A2258E3}" destId="{8CDE93DC-C4AB-4379-97D1-D3B6381FD99E}" srcOrd="16" destOrd="0" presId="urn:microsoft.com/office/officeart/2005/8/layout/list1"/>
    <dgm:cxn modelId="{23C548B8-9FEF-4512-8F22-BEFF3612E923}" type="presParOf" srcId="{8CDE93DC-C4AB-4379-97D1-D3B6381FD99E}" destId="{363E848A-A7D7-43B7-A3A4-93513F3A30A4}" srcOrd="0" destOrd="0" presId="urn:microsoft.com/office/officeart/2005/8/layout/list1"/>
    <dgm:cxn modelId="{02B76865-2DD2-44E2-A38B-7708D58107CB}" type="presParOf" srcId="{8CDE93DC-C4AB-4379-97D1-D3B6381FD99E}" destId="{085E3F82-CD16-41E2-99C3-BE6305CD82E1}" srcOrd="1" destOrd="0" presId="urn:microsoft.com/office/officeart/2005/8/layout/list1"/>
    <dgm:cxn modelId="{6B52418B-0B90-4ABA-BFCA-A5761624D3FD}" type="presParOf" srcId="{AF7AE910-76CC-47B4-80A4-DD3F3A2258E3}" destId="{552FB780-5A69-4A1C-A1E6-B223E1AB33A0}" srcOrd="17" destOrd="0" presId="urn:microsoft.com/office/officeart/2005/8/layout/list1"/>
    <dgm:cxn modelId="{8D4D98C3-DA8D-4B3D-B385-DDF311A25BB8}" type="presParOf" srcId="{AF7AE910-76CC-47B4-80A4-DD3F3A2258E3}" destId="{EA5F96E7-0113-420C-B533-14C7153678B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7224B6-D74B-4E33-BD60-C5FD4F84EA0C}" type="doc">
      <dgm:prSet loTypeId="urn:microsoft.com/office/officeart/2008/layout/PictureLineup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398CD4-F70A-4460-B007-67102C2B0495}">
      <dgm:prSet phldrT="[Text]" custT="1"/>
      <dgm:spPr/>
      <dgm:t>
        <a:bodyPr/>
        <a:lstStyle/>
        <a:p>
          <a:pPr algn="ctr">
            <a:buFont typeface="Wingdings 3" panose="05040102010807070707" pitchFamily="18" charset="2"/>
            <a:buChar char=""/>
          </a:pPr>
          <a:r>
            <a:rPr lang="en-US" sz="1400" b="0" i="0" u="none" strike="noStrike" cap="none">
              <a:latin typeface="Gill Sans"/>
              <a:ea typeface="Gill Sans"/>
              <a:cs typeface="Gill Sans"/>
              <a:sym typeface="Gill Sans"/>
            </a:rPr>
            <a:t>Secondhand smoke is exhaled by a person who is smoking, and inhaled by a nearby person.</a:t>
          </a:r>
          <a:endParaRPr lang="en-US" sz="1400" b="1">
            <a:latin typeface="+mj-lt"/>
            <a:ea typeface="Gill Sans MT" panose="020B0502020104020203" pitchFamily="34" charset="0"/>
            <a:cs typeface="Times New Roman" panose="02020603050405020304" pitchFamily="18" charset="0"/>
          </a:endParaRPr>
        </a:p>
      </dgm:t>
    </dgm:pt>
    <dgm:pt modelId="{0AA3573E-1F58-4201-8A78-A3350FFF1AE6}" type="parTrans" cxnId="{F1E6C341-CCEB-4102-A385-55406F354CCD}">
      <dgm:prSet/>
      <dgm:spPr/>
      <dgm:t>
        <a:bodyPr/>
        <a:lstStyle/>
        <a:p>
          <a:endParaRPr lang="en-US"/>
        </a:p>
      </dgm:t>
    </dgm:pt>
    <dgm:pt modelId="{539F04AF-D851-4157-BE3F-37EA1CFB8FD8}" type="sibTrans" cxnId="{F1E6C341-CCEB-4102-A385-55406F354CCD}">
      <dgm:prSet/>
      <dgm:spPr/>
      <dgm:t>
        <a:bodyPr/>
        <a:lstStyle/>
        <a:p>
          <a:endParaRPr lang="en-US"/>
        </a:p>
      </dgm:t>
    </dgm:pt>
    <dgm:pt modelId="{BDA92A0F-2756-4057-B50F-E06D7095F14D}">
      <dgm:prSet phldrT="[Text]" custT="1"/>
      <dgm:spPr/>
      <dgm:t>
        <a:bodyPr/>
        <a:lstStyle/>
        <a:p>
          <a:pPr algn="ctr"/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A dangerous mixture of over 7,000 chemicals, including 70 that cause cancer.</a:t>
          </a:r>
          <a:endParaRPr lang="en-US" sz="1400" b="1" kern="1200">
            <a:effectLst/>
            <a:latin typeface="Work Sans"/>
            <a:ea typeface="Gill Sans MT" panose="020B0502020104020203" pitchFamily="34" charset="0"/>
            <a:cs typeface="Times New Roman" panose="02020603050405020304" pitchFamily="18" charset="0"/>
          </a:endParaRPr>
        </a:p>
      </dgm:t>
    </dgm:pt>
    <dgm:pt modelId="{F8D791D2-BD0C-4076-9F7D-53BF5ED3A0E7}" type="parTrans" cxnId="{50237532-EC8B-45D2-A0B8-E0A9372AE36F}">
      <dgm:prSet/>
      <dgm:spPr/>
      <dgm:t>
        <a:bodyPr/>
        <a:lstStyle/>
        <a:p>
          <a:endParaRPr lang="en-US"/>
        </a:p>
      </dgm:t>
    </dgm:pt>
    <dgm:pt modelId="{01EE6CA1-F43C-42DD-895F-872CA0E9FA76}" type="sibTrans" cxnId="{50237532-EC8B-45D2-A0B8-E0A9372AE36F}">
      <dgm:prSet/>
      <dgm:spPr/>
      <dgm:t>
        <a:bodyPr/>
        <a:lstStyle/>
        <a:p>
          <a:endParaRPr lang="en-US"/>
        </a:p>
      </dgm:t>
    </dgm:pt>
    <dgm:pt modelId="{ED673978-FD39-422F-83C2-8A8277149E73}">
      <dgm:prSet phldrT="[Text]" custT="1"/>
      <dgm:spPr/>
      <dgm:t>
        <a:bodyPr/>
        <a:lstStyle/>
        <a:p>
          <a:pPr algn="ctr">
            <a:buFont typeface="Wingdings 3" panose="05040102010807070707" pitchFamily="18" charset="2"/>
            <a:buChar char=""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Increases risk for heart attacks, heart disease and stroke, and lung cancer.</a:t>
          </a:r>
          <a:endParaRPr lang="en-US" sz="1400" b="1" kern="1200">
            <a:effectLst/>
            <a:latin typeface="Work Sans"/>
            <a:ea typeface="Gill Sans MT" panose="020B0502020104020203" pitchFamily="34" charset="0"/>
            <a:cs typeface="Times New Roman" panose="02020603050405020304" pitchFamily="18" charset="0"/>
          </a:endParaRPr>
        </a:p>
      </dgm:t>
    </dgm:pt>
    <dgm:pt modelId="{9CA26A3D-7D24-4CAB-A512-97A048DDC615}" type="parTrans" cxnId="{389A216A-6EAB-4285-ABC0-E99E13B2C05F}">
      <dgm:prSet/>
      <dgm:spPr/>
      <dgm:t>
        <a:bodyPr/>
        <a:lstStyle/>
        <a:p>
          <a:endParaRPr lang="en-US"/>
        </a:p>
      </dgm:t>
    </dgm:pt>
    <dgm:pt modelId="{65D4BD11-6D17-4853-A333-A637D182FF52}" type="sibTrans" cxnId="{389A216A-6EAB-4285-ABC0-E99E13B2C05F}">
      <dgm:prSet/>
      <dgm:spPr/>
      <dgm:t>
        <a:bodyPr/>
        <a:lstStyle/>
        <a:p>
          <a:endParaRPr lang="en-US"/>
        </a:p>
      </dgm:t>
    </dgm:pt>
    <dgm:pt modelId="{6730D55A-FAF8-45A5-9E48-1F0B24FCE233}">
      <dgm:prSet phldrT="[Text]" custT="1"/>
      <dgm:spPr/>
      <dgm:t>
        <a:bodyPr/>
        <a:lstStyle/>
        <a:p>
          <a:pPr algn="ctr">
            <a:buFont typeface="Wingdings 3" panose="05040102010807070707" pitchFamily="18" charset="2"/>
            <a:buChar char=""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Children who are exposed to secondhand smoke in the home or vehicle may be at increased risk for secondhand smoke-related disease and illness, and infants are at a greater risk for sudden infant death syndrome (SIDS).</a:t>
          </a:r>
          <a:endParaRPr lang="en-US" sz="1400" kern="1200">
            <a:latin typeface="+mn-lt"/>
          </a:endParaRPr>
        </a:p>
      </dgm:t>
    </dgm:pt>
    <dgm:pt modelId="{854B662D-D718-4662-93CB-B269D5ADE059}" type="parTrans" cxnId="{F623BA8A-4901-41A5-97F6-493A1CDB9F02}">
      <dgm:prSet/>
      <dgm:spPr/>
      <dgm:t>
        <a:bodyPr/>
        <a:lstStyle/>
        <a:p>
          <a:endParaRPr lang="en-US"/>
        </a:p>
      </dgm:t>
    </dgm:pt>
    <dgm:pt modelId="{5006EF1F-6AB8-480E-B6A2-9AC35DC97C10}" type="sibTrans" cxnId="{F623BA8A-4901-41A5-97F6-493A1CDB9F02}">
      <dgm:prSet/>
      <dgm:spPr/>
      <dgm:t>
        <a:bodyPr/>
        <a:lstStyle/>
        <a:p>
          <a:endParaRPr lang="en-US"/>
        </a:p>
      </dgm:t>
    </dgm:pt>
    <dgm:pt modelId="{68F3F30E-CDBD-4E96-A127-43F8B64D72C0}">
      <dgm:prSet phldrT="[Text]" custT="1"/>
      <dgm:spPr/>
      <dgm:t>
        <a:bodyPr/>
        <a:lstStyle/>
        <a:p>
          <a:pPr algn="ctr">
            <a:buClr>
              <a:schemeClr val="accent3"/>
            </a:buClr>
            <a:buSzPts val="1800"/>
            <a:buFont typeface="Gill Sans"/>
            <a:buChar char="■"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There is no safe level of secondhand smoke exposure.</a:t>
          </a:r>
          <a:endParaRPr lang="en-US" sz="1400" kern="1200">
            <a:latin typeface="+mn-lt"/>
          </a:endParaRPr>
        </a:p>
      </dgm:t>
    </dgm:pt>
    <dgm:pt modelId="{B34A1FDC-2071-49C6-92FF-FA7DF4EEAFA1}" type="parTrans" cxnId="{BDCF0FAA-B143-4AF2-B6A1-F1B7C233186E}">
      <dgm:prSet/>
      <dgm:spPr/>
      <dgm:t>
        <a:bodyPr/>
        <a:lstStyle/>
        <a:p>
          <a:endParaRPr lang="en-US"/>
        </a:p>
      </dgm:t>
    </dgm:pt>
    <dgm:pt modelId="{ECD1EDE5-9BDA-42B4-B6C2-A8DC8FF8C717}" type="sibTrans" cxnId="{BDCF0FAA-B143-4AF2-B6A1-F1B7C233186E}">
      <dgm:prSet/>
      <dgm:spPr/>
      <dgm:t>
        <a:bodyPr/>
        <a:lstStyle/>
        <a:p>
          <a:endParaRPr lang="en-US"/>
        </a:p>
      </dgm:t>
    </dgm:pt>
    <dgm:pt modelId="{1AE1FCF6-F32C-457E-BC66-E965B459140D}" type="pres">
      <dgm:prSet presAssocID="{007224B6-D74B-4E33-BD60-C5FD4F84EA0C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0835E0FF-8A17-45E2-8B6D-E80814D5BE83}" type="pres">
      <dgm:prSet presAssocID="{1A398CD4-F70A-4460-B007-67102C2B0495}" presName="composite" presStyleCnt="0"/>
      <dgm:spPr/>
    </dgm:pt>
    <dgm:pt modelId="{E6427793-3455-4F8F-B089-FFE4A0E7BD68}" type="pres">
      <dgm:prSet presAssocID="{1A398CD4-F70A-4460-B007-67102C2B0495}" presName="Image" presStyleLbl="align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moking with solid fill"/>
        </a:ext>
      </dgm:extLst>
    </dgm:pt>
    <dgm:pt modelId="{FC1B00BD-42F5-4C69-ABD8-812B60D3434E}" type="pres">
      <dgm:prSet presAssocID="{1A398CD4-F70A-4460-B007-67102C2B0495}" presName="Accent" presStyleLbl="parChTrans1D1" presStyleIdx="0" presStyleCnt="5"/>
      <dgm:spPr/>
    </dgm:pt>
    <dgm:pt modelId="{D3BA9558-3FA0-426A-A9B9-F83F1CA8843B}" type="pres">
      <dgm:prSet presAssocID="{1A398CD4-F70A-4460-B007-67102C2B0495}" presName="Paren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F71BBF39-8154-4CE8-8849-51F775C0E7A7}" type="pres">
      <dgm:prSet presAssocID="{539F04AF-D851-4157-BE3F-37EA1CFB8FD8}" presName="sibTrans" presStyleCnt="0"/>
      <dgm:spPr/>
    </dgm:pt>
    <dgm:pt modelId="{845BB86A-A7EF-4FA6-B84C-E63C1956FBBA}" type="pres">
      <dgm:prSet presAssocID="{BDA92A0F-2756-4057-B50F-E06D7095F14D}" presName="composite" presStyleCnt="0"/>
      <dgm:spPr/>
    </dgm:pt>
    <dgm:pt modelId="{F2EAAE4C-7698-46ED-8040-A5C7368DADB4}" type="pres">
      <dgm:prSet presAssocID="{BDA92A0F-2756-4057-B50F-E06D7095F14D}" presName="Image" presStyleLbl="align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ctive with solid fill"/>
        </a:ext>
      </dgm:extLst>
    </dgm:pt>
    <dgm:pt modelId="{4049788D-0017-4884-973C-DCD7B131F8F1}" type="pres">
      <dgm:prSet presAssocID="{BDA92A0F-2756-4057-B50F-E06D7095F14D}" presName="Accent" presStyleLbl="parChTrans1D1" presStyleIdx="1" presStyleCnt="5"/>
      <dgm:spPr/>
    </dgm:pt>
    <dgm:pt modelId="{1064C041-3C79-467C-8C2D-916C55465090}" type="pres">
      <dgm:prSet presAssocID="{BDA92A0F-2756-4057-B50F-E06D7095F14D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52E26967-1EFC-42E5-9E7E-03F423617265}" type="pres">
      <dgm:prSet presAssocID="{01EE6CA1-F43C-42DD-895F-872CA0E9FA76}" presName="sibTrans" presStyleCnt="0"/>
      <dgm:spPr/>
    </dgm:pt>
    <dgm:pt modelId="{4F20E2B0-5435-4514-AEE4-69758AA8DF83}" type="pres">
      <dgm:prSet presAssocID="{ED673978-FD39-422F-83C2-8A8277149E73}" presName="composite" presStyleCnt="0"/>
      <dgm:spPr/>
    </dgm:pt>
    <dgm:pt modelId="{B50A1E6D-C571-4DD9-B008-A91FB3A97212}" type="pres">
      <dgm:prSet presAssocID="{ED673978-FD39-422F-83C2-8A8277149E73}" presName="Image" presStyleLbl="align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organ with solid fill"/>
        </a:ext>
      </dgm:extLst>
    </dgm:pt>
    <dgm:pt modelId="{C5F6A67B-C764-4422-A538-850D6AAF2DD4}" type="pres">
      <dgm:prSet presAssocID="{ED673978-FD39-422F-83C2-8A8277149E73}" presName="Accent" presStyleLbl="parChTrans1D1" presStyleIdx="2" presStyleCnt="5"/>
      <dgm:spPr/>
    </dgm:pt>
    <dgm:pt modelId="{DE905920-232B-4D3A-ACB3-2A30F654028F}" type="pres">
      <dgm:prSet presAssocID="{ED673978-FD39-422F-83C2-8A8277149E73}" presName="Paren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A71462CF-9BB6-4EEC-84BF-F03243D3C7A3}" type="pres">
      <dgm:prSet presAssocID="{65D4BD11-6D17-4853-A333-A637D182FF52}" presName="sibTrans" presStyleCnt="0"/>
      <dgm:spPr/>
    </dgm:pt>
    <dgm:pt modelId="{7F7FD900-F86E-4736-BC5D-09C9475F5CD1}" type="pres">
      <dgm:prSet presAssocID="{6730D55A-FAF8-45A5-9E48-1F0B24FCE233}" presName="composite" presStyleCnt="0"/>
      <dgm:spPr/>
    </dgm:pt>
    <dgm:pt modelId="{FFAF0650-DDC3-48B3-A574-AACADC89708D}" type="pres">
      <dgm:prSet presAssocID="{6730D55A-FAF8-45A5-9E48-1F0B24FCE233}" presName="Image" presStyleLbl="align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by with solid fill"/>
        </a:ext>
      </dgm:extLst>
    </dgm:pt>
    <dgm:pt modelId="{8AD87364-7008-42A1-BBB1-7B31E7B2F25E}" type="pres">
      <dgm:prSet presAssocID="{6730D55A-FAF8-45A5-9E48-1F0B24FCE233}" presName="Accent" presStyleLbl="parChTrans1D1" presStyleIdx="3" presStyleCnt="5"/>
      <dgm:spPr/>
    </dgm:pt>
    <dgm:pt modelId="{726C6F3F-BBC9-4149-BE12-94BF6D6F2F65}" type="pres">
      <dgm:prSet presAssocID="{6730D55A-FAF8-45A5-9E48-1F0B24FCE233}" presName="Paren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9FE48AB4-448B-42D8-9879-AD8F44E68305}" type="pres">
      <dgm:prSet presAssocID="{5006EF1F-6AB8-480E-B6A2-9AC35DC97C10}" presName="sibTrans" presStyleCnt="0"/>
      <dgm:spPr/>
    </dgm:pt>
    <dgm:pt modelId="{F12231B7-7367-44E6-BFCA-80EBF7098C4B}" type="pres">
      <dgm:prSet presAssocID="{68F3F30E-CDBD-4E96-A127-43F8B64D72C0}" presName="composite" presStyleCnt="0"/>
      <dgm:spPr/>
    </dgm:pt>
    <dgm:pt modelId="{BDAE9334-3354-48A5-8DB9-8CBD87D3F605}" type="pres">
      <dgm:prSet presAssocID="{68F3F30E-CDBD-4E96-A127-43F8B64D72C0}" presName="Image" presStyleLbl="align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xclamation mark with solid fill"/>
        </a:ext>
      </dgm:extLst>
    </dgm:pt>
    <dgm:pt modelId="{C85605CF-D858-423E-A819-8A692A537B96}" type="pres">
      <dgm:prSet presAssocID="{68F3F30E-CDBD-4E96-A127-43F8B64D72C0}" presName="Accent" presStyleLbl="parChTrans1D1" presStyleIdx="4" presStyleCnt="5"/>
      <dgm:spPr/>
    </dgm:pt>
    <dgm:pt modelId="{2888AB18-5F39-4454-9FFF-376A55F5B4E1}" type="pres">
      <dgm:prSet presAssocID="{68F3F30E-CDBD-4E96-A127-43F8B64D72C0}" presName="Paren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9C23201-E79B-44EA-934C-1B534FD4B8DD}" type="presOf" srcId="{ED673978-FD39-422F-83C2-8A8277149E73}" destId="{DE905920-232B-4D3A-ACB3-2A30F654028F}" srcOrd="0" destOrd="0" presId="urn:microsoft.com/office/officeart/2008/layout/PictureLineup"/>
    <dgm:cxn modelId="{50237532-EC8B-45D2-A0B8-E0A9372AE36F}" srcId="{007224B6-D74B-4E33-BD60-C5FD4F84EA0C}" destId="{BDA92A0F-2756-4057-B50F-E06D7095F14D}" srcOrd="1" destOrd="0" parTransId="{F8D791D2-BD0C-4076-9F7D-53BF5ED3A0E7}" sibTransId="{01EE6CA1-F43C-42DD-895F-872CA0E9FA76}"/>
    <dgm:cxn modelId="{80907C5F-5145-4463-94B1-4291ECE70F45}" type="presOf" srcId="{007224B6-D74B-4E33-BD60-C5FD4F84EA0C}" destId="{1AE1FCF6-F32C-457E-BC66-E965B459140D}" srcOrd="0" destOrd="0" presId="urn:microsoft.com/office/officeart/2008/layout/PictureLineup"/>
    <dgm:cxn modelId="{F1E6C341-CCEB-4102-A385-55406F354CCD}" srcId="{007224B6-D74B-4E33-BD60-C5FD4F84EA0C}" destId="{1A398CD4-F70A-4460-B007-67102C2B0495}" srcOrd="0" destOrd="0" parTransId="{0AA3573E-1F58-4201-8A78-A3350FFF1AE6}" sibTransId="{539F04AF-D851-4157-BE3F-37EA1CFB8FD8}"/>
    <dgm:cxn modelId="{6FF2CB49-6BF7-4107-A2EC-528CC9499F30}" type="presOf" srcId="{68F3F30E-CDBD-4E96-A127-43F8B64D72C0}" destId="{2888AB18-5F39-4454-9FFF-376A55F5B4E1}" srcOrd="0" destOrd="0" presId="urn:microsoft.com/office/officeart/2008/layout/PictureLineup"/>
    <dgm:cxn modelId="{35E8CC49-4EDE-4B4A-BD37-07382EC2F0A6}" type="presOf" srcId="{6730D55A-FAF8-45A5-9E48-1F0B24FCE233}" destId="{726C6F3F-BBC9-4149-BE12-94BF6D6F2F65}" srcOrd="0" destOrd="0" presId="urn:microsoft.com/office/officeart/2008/layout/PictureLineup"/>
    <dgm:cxn modelId="{389A216A-6EAB-4285-ABC0-E99E13B2C05F}" srcId="{007224B6-D74B-4E33-BD60-C5FD4F84EA0C}" destId="{ED673978-FD39-422F-83C2-8A8277149E73}" srcOrd="2" destOrd="0" parTransId="{9CA26A3D-7D24-4CAB-A512-97A048DDC615}" sibTransId="{65D4BD11-6D17-4853-A333-A637D182FF52}"/>
    <dgm:cxn modelId="{FCEA1783-3393-4605-8C19-9AC8801F4406}" type="presOf" srcId="{1A398CD4-F70A-4460-B007-67102C2B0495}" destId="{D3BA9558-3FA0-426A-A9B9-F83F1CA8843B}" srcOrd="0" destOrd="0" presId="urn:microsoft.com/office/officeart/2008/layout/PictureLineup"/>
    <dgm:cxn modelId="{F623BA8A-4901-41A5-97F6-493A1CDB9F02}" srcId="{007224B6-D74B-4E33-BD60-C5FD4F84EA0C}" destId="{6730D55A-FAF8-45A5-9E48-1F0B24FCE233}" srcOrd="3" destOrd="0" parTransId="{854B662D-D718-4662-93CB-B269D5ADE059}" sibTransId="{5006EF1F-6AB8-480E-B6A2-9AC35DC97C10}"/>
    <dgm:cxn modelId="{BDCF0FAA-B143-4AF2-B6A1-F1B7C233186E}" srcId="{007224B6-D74B-4E33-BD60-C5FD4F84EA0C}" destId="{68F3F30E-CDBD-4E96-A127-43F8B64D72C0}" srcOrd="4" destOrd="0" parTransId="{B34A1FDC-2071-49C6-92FF-FA7DF4EEAFA1}" sibTransId="{ECD1EDE5-9BDA-42B4-B6C2-A8DC8FF8C717}"/>
    <dgm:cxn modelId="{4B90DDF0-D8D7-4618-89C4-5E1CB2540FDE}" type="presOf" srcId="{BDA92A0F-2756-4057-B50F-E06D7095F14D}" destId="{1064C041-3C79-467C-8C2D-916C55465090}" srcOrd="0" destOrd="0" presId="urn:microsoft.com/office/officeart/2008/layout/PictureLineup"/>
    <dgm:cxn modelId="{E83526C7-30C9-4CE7-AE0D-6F23EE12FED2}" type="presParOf" srcId="{1AE1FCF6-F32C-457E-BC66-E965B459140D}" destId="{0835E0FF-8A17-45E2-8B6D-E80814D5BE83}" srcOrd="0" destOrd="0" presId="urn:microsoft.com/office/officeart/2008/layout/PictureLineup"/>
    <dgm:cxn modelId="{A2FBB3D7-5DA7-4D45-B7FF-EAEEC86BF3AA}" type="presParOf" srcId="{0835E0FF-8A17-45E2-8B6D-E80814D5BE83}" destId="{E6427793-3455-4F8F-B089-FFE4A0E7BD68}" srcOrd="0" destOrd="0" presId="urn:microsoft.com/office/officeart/2008/layout/PictureLineup"/>
    <dgm:cxn modelId="{05DF909B-8D12-464C-831C-80C6AC7D1F94}" type="presParOf" srcId="{0835E0FF-8A17-45E2-8B6D-E80814D5BE83}" destId="{FC1B00BD-42F5-4C69-ABD8-812B60D3434E}" srcOrd="1" destOrd="0" presId="urn:microsoft.com/office/officeart/2008/layout/PictureLineup"/>
    <dgm:cxn modelId="{48F799C5-33D2-4F75-88CC-58F7B7F1EA60}" type="presParOf" srcId="{0835E0FF-8A17-45E2-8B6D-E80814D5BE83}" destId="{D3BA9558-3FA0-426A-A9B9-F83F1CA8843B}" srcOrd="2" destOrd="0" presId="urn:microsoft.com/office/officeart/2008/layout/PictureLineup"/>
    <dgm:cxn modelId="{69FDDB5D-F489-424F-A7DF-DA77B72EBE0D}" type="presParOf" srcId="{1AE1FCF6-F32C-457E-BC66-E965B459140D}" destId="{F71BBF39-8154-4CE8-8849-51F775C0E7A7}" srcOrd="1" destOrd="0" presId="urn:microsoft.com/office/officeart/2008/layout/PictureLineup"/>
    <dgm:cxn modelId="{B915E413-035F-4FE5-8982-5D8B1126390A}" type="presParOf" srcId="{1AE1FCF6-F32C-457E-BC66-E965B459140D}" destId="{845BB86A-A7EF-4FA6-B84C-E63C1956FBBA}" srcOrd="2" destOrd="0" presId="urn:microsoft.com/office/officeart/2008/layout/PictureLineup"/>
    <dgm:cxn modelId="{F404117F-011C-43FB-8E16-C0350499A24D}" type="presParOf" srcId="{845BB86A-A7EF-4FA6-B84C-E63C1956FBBA}" destId="{F2EAAE4C-7698-46ED-8040-A5C7368DADB4}" srcOrd="0" destOrd="0" presId="urn:microsoft.com/office/officeart/2008/layout/PictureLineup"/>
    <dgm:cxn modelId="{25F2FB04-CFF5-46D8-8AD6-A8424D086ABB}" type="presParOf" srcId="{845BB86A-A7EF-4FA6-B84C-E63C1956FBBA}" destId="{4049788D-0017-4884-973C-DCD7B131F8F1}" srcOrd="1" destOrd="0" presId="urn:microsoft.com/office/officeart/2008/layout/PictureLineup"/>
    <dgm:cxn modelId="{EE6564A3-82EF-4667-8AED-5AD9185F242C}" type="presParOf" srcId="{845BB86A-A7EF-4FA6-B84C-E63C1956FBBA}" destId="{1064C041-3C79-467C-8C2D-916C55465090}" srcOrd="2" destOrd="0" presId="urn:microsoft.com/office/officeart/2008/layout/PictureLineup"/>
    <dgm:cxn modelId="{926A7664-3123-4A61-8F79-3B1DC341A475}" type="presParOf" srcId="{1AE1FCF6-F32C-457E-BC66-E965B459140D}" destId="{52E26967-1EFC-42E5-9E7E-03F423617265}" srcOrd="3" destOrd="0" presId="urn:microsoft.com/office/officeart/2008/layout/PictureLineup"/>
    <dgm:cxn modelId="{A4FDC4D2-14AC-4760-9B5C-D8907990CEA8}" type="presParOf" srcId="{1AE1FCF6-F32C-457E-BC66-E965B459140D}" destId="{4F20E2B0-5435-4514-AEE4-69758AA8DF83}" srcOrd="4" destOrd="0" presId="urn:microsoft.com/office/officeart/2008/layout/PictureLineup"/>
    <dgm:cxn modelId="{555BF48E-ADB9-4EBA-AA9A-E78B4192D384}" type="presParOf" srcId="{4F20E2B0-5435-4514-AEE4-69758AA8DF83}" destId="{B50A1E6D-C571-4DD9-B008-A91FB3A97212}" srcOrd="0" destOrd="0" presId="urn:microsoft.com/office/officeart/2008/layout/PictureLineup"/>
    <dgm:cxn modelId="{3B632A63-978B-44FC-8BCC-6C4F7FC97A53}" type="presParOf" srcId="{4F20E2B0-5435-4514-AEE4-69758AA8DF83}" destId="{C5F6A67B-C764-4422-A538-850D6AAF2DD4}" srcOrd="1" destOrd="0" presId="urn:microsoft.com/office/officeart/2008/layout/PictureLineup"/>
    <dgm:cxn modelId="{EA0426F3-11BD-496A-915E-6AF37545F91E}" type="presParOf" srcId="{4F20E2B0-5435-4514-AEE4-69758AA8DF83}" destId="{DE905920-232B-4D3A-ACB3-2A30F654028F}" srcOrd="2" destOrd="0" presId="urn:microsoft.com/office/officeart/2008/layout/PictureLineup"/>
    <dgm:cxn modelId="{A77684F6-77AC-4916-A39E-3134CEE1E8A7}" type="presParOf" srcId="{1AE1FCF6-F32C-457E-BC66-E965B459140D}" destId="{A71462CF-9BB6-4EEC-84BF-F03243D3C7A3}" srcOrd="5" destOrd="0" presId="urn:microsoft.com/office/officeart/2008/layout/PictureLineup"/>
    <dgm:cxn modelId="{D560B3AA-8936-4BB6-8329-3E11DAE94448}" type="presParOf" srcId="{1AE1FCF6-F32C-457E-BC66-E965B459140D}" destId="{7F7FD900-F86E-4736-BC5D-09C9475F5CD1}" srcOrd="6" destOrd="0" presId="urn:microsoft.com/office/officeart/2008/layout/PictureLineup"/>
    <dgm:cxn modelId="{966F22A9-DA16-4407-A166-B3401C7476F2}" type="presParOf" srcId="{7F7FD900-F86E-4736-BC5D-09C9475F5CD1}" destId="{FFAF0650-DDC3-48B3-A574-AACADC89708D}" srcOrd="0" destOrd="0" presId="urn:microsoft.com/office/officeart/2008/layout/PictureLineup"/>
    <dgm:cxn modelId="{D174FB18-E3EF-4765-992B-535D63B1BD01}" type="presParOf" srcId="{7F7FD900-F86E-4736-BC5D-09C9475F5CD1}" destId="{8AD87364-7008-42A1-BBB1-7B31E7B2F25E}" srcOrd="1" destOrd="0" presId="urn:microsoft.com/office/officeart/2008/layout/PictureLineup"/>
    <dgm:cxn modelId="{B1DA20B2-5A6C-4E58-BCB4-71CBB88D205C}" type="presParOf" srcId="{7F7FD900-F86E-4736-BC5D-09C9475F5CD1}" destId="{726C6F3F-BBC9-4149-BE12-94BF6D6F2F65}" srcOrd="2" destOrd="0" presId="urn:microsoft.com/office/officeart/2008/layout/PictureLineup"/>
    <dgm:cxn modelId="{E032DBE3-17B9-4203-98F1-3F67ADB2D389}" type="presParOf" srcId="{1AE1FCF6-F32C-457E-BC66-E965B459140D}" destId="{9FE48AB4-448B-42D8-9879-AD8F44E68305}" srcOrd="7" destOrd="0" presId="urn:microsoft.com/office/officeart/2008/layout/PictureLineup"/>
    <dgm:cxn modelId="{16E38CC1-5A89-481C-849A-041FB8BC527C}" type="presParOf" srcId="{1AE1FCF6-F32C-457E-BC66-E965B459140D}" destId="{F12231B7-7367-44E6-BFCA-80EBF7098C4B}" srcOrd="8" destOrd="0" presId="urn:microsoft.com/office/officeart/2008/layout/PictureLineup"/>
    <dgm:cxn modelId="{F67B5628-F681-490A-AA4E-8A9629D7DA97}" type="presParOf" srcId="{F12231B7-7367-44E6-BFCA-80EBF7098C4B}" destId="{BDAE9334-3354-48A5-8DB9-8CBD87D3F605}" srcOrd="0" destOrd="0" presId="urn:microsoft.com/office/officeart/2008/layout/PictureLineup"/>
    <dgm:cxn modelId="{F755F191-A2CF-4930-89DF-90703B4BA668}" type="presParOf" srcId="{F12231B7-7367-44E6-BFCA-80EBF7098C4B}" destId="{C85605CF-D858-423E-A819-8A692A537B96}" srcOrd="1" destOrd="0" presId="urn:microsoft.com/office/officeart/2008/layout/PictureLineup"/>
    <dgm:cxn modelId="{C3546E13-D0F3-420F-86DF-C8948AABB6E2}" type="presParOf" srcId="{F12231B7-7367-44E6-BFCA-80EBF7098C4B}" destId="{2888AB18-5F39-4454-9FFF-376A55F5B4E1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F7120C-8B92-4BEF-91BA-2CE34462CDD5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C30CDD-E7C5-4F44-AB19-BDE2721C7DC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>
              <a:latin typeface="Gill Sans"/>
              <a:ea typeface="Gill Sans"/>
              <a:cs typeface="Gill Sans"/>
              <a:sym typeface="Gill Sans"/>
            </a:rPr>
            <a:t>Thirdhand smoke is the chemical residue that persists after secondhand tobacco smoke has disappeared from the air.</a:t>
          </a:r>
          <a:endParaRPr lang="en-US" sz="1400" b="0"/>
        </a:p>
      </dgm:t>
    </dgm:pt>
    <dgm:pt modelId="{F830B481-337B-4378-AD31-664079D1ADBE}" type="parTrans" cxnId="{39C85D5C-A27D-4010-A736-4E32B7CADD1F}">
      <dgm:prSet/>
      <dgm:spPr/>
      <dgm:t>
        <a:bodyPr/>
        <a:lstStyle/>
        <a:p>
          <a:endParaRPr lang="en-US"/>
        </a:p>
      </dgm:t>
    </dgm:pt>
    <dgm:pt modelId="{EDF106B6-B619-4DD8-98DD-F2E48BD93B3D}" type="sibTrans" cxnId="{39C85D5C-A27D-4010-A736-4E32B7CADD1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F7EE4E3-58B0-4114-AD23-DAF450C127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>
              <a:latin typeface="Gill Sans"/>
              <a:ea typeface="Gill Sans"/>
              <a:cs typeface="Gill Sans"/>
              <a:sym typeface="Gill Sans"/>
            </a:rPr>
            <a:t>The chemicals in thirdhand smoke are toxic to humans, especially children.</a:t>
          </a:r>
        </a:p>
      </dgm:t>
    </dgm:pt>
    <dgm:pt modelId="{BB7C9AA7-A39F-46FC-B057-5B5B6CB744D2}" type="parTrans" cxnId="{FDD7BA8B-D1F8-40FF-B3FB-04F84B2A30F9}">
      <dgm:prSet/>
      <dgm:spPr/>
      <dgm:t>
        <a:bodyPr/>
        <a:lstStyle/>
        <a:p>
          <a:endParaRPr lang="en-US"/>
        </a:p>
      </dgm:t>
    </dgm:pt>
    <dgm:pt modelId="{05D314C3-F8E3-4B86-A68A-0F3C6E9C20CD}" type="sibTrans" cxnId="{FDD7BA8B-D1F8-40FF-B3FB-04F84B2A30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386998E-C432-4490-A40B-16501B6496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>
              <a:latin typeface="Gill Sans"/>
              <a:ea typeface="Gill Sans"/>
              <a:cs typeface="Gill Sans"/>
              <a:sym typeface="Gill Sans"/>
            </a:rPr>
            <a:t>It can linger for years in dust and on household surfaces.</a:t>
          </a:r>
        </a:p>
      </dgm:t>
    </dgm:pt>
    <dgm:pt modelId="{B6FB9E5F-B36A-4610-AF26-953F917C313B}" type="parTrans" cxnId="{BBAFA824-A1D7-4556-8E19-D22928A44DDB}">
      <dgm:prSet/>
      <dgm:spPr/>
      <dgm:t>
        <a:bodyPr/>
        <a:lstStyle/>
        <a:p>
          <a:endParaRPr lang="en-US"/>
        </a:p>
      </dgm:t>
    </dgm:pt>
    <dgm:pt modelId="{886FDD82-174B-4C93-8C1E-2169F8028CB3}" type="sibTrans" cxnId="{BBAFA824-A1D7-4556-8E19-D22928A44D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DE1C60-2F87-463D-AF3D-8DF2D89387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>
              <a:latin typeface="Gill Sans"/>
              <a:ea typeface="Gill Sans"/>
              <a:cs typeface="Gill Sans"/>
              <a:sym typeface="Gill Sans"/>
            </a:rPr>
            <a:t>It can also become embedded in carpets, furniture, clothes, and building materials. It is difficult and expensive to remove.</a:t>
          </a:r>
        </a:p>
      </dgm:t>
    </dgm:pt>
    <dgm:pt modelId="{6A4423E8-1C48-42C4-A8B9-231864F39CEB}" type="parTrans" cxnId="{082EDEB7-EA7E-463F-9EF3-4AAA5201BF8E}">
      <dgm:prSet/>
      <dgm:spPr/>
      <dgm:t>
        <a:bodyPr/>
        <a:lstStyle/>
        <a:p>
          <a:endParaRPr lang="en-US"/>
        </a:p>
      </dgm:t>
    </dgm:pt>
    <dgm:pt modelId="{1D6CDF4B-E713-47E4-BFCD-69B82B44B2DB}" type="sibTrans" cxnId="{082EDEB7-EA7E-463F-9EF3-4AAA5201BF8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9A76D98-5E21-4FBE-8F3F-B26A955F7B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>
              <a:latin typeface="Gill Sans"/>
              <a:ea typeface="Gill Sans"/>
              <a:cs typeface="Gill Sans"/>
              <a:sym typeface="Gill Sans"/>
            </a:rPr>
            <a:t>People can be exposed to thirdhand smoke by touching contaminated surfaces (absorption through the skin), by eating contaminated objects or dust, and by breathing contaminated air and re-suspended thirdhand smoke components.</a:t>
          </a:r>
        </a:p>
      </dgm:t>
    </dgm:pt>
    <dgm:pt modelId="{7390804E-D400-4CBC-9C8F-BDBE106BFADB}" type="parTrans" cxnId="{A3C5D2B8-68D1-439F-B28D-558DC54345D1}">
      <dgm:prSet/>
      <dgm:spPr/>
      <dgm:t>
        <a:bodyPr/>
        <a:lstStyle/>
        <a:p>
          <a:endParaRPr lang="en-US"/>
        </a:p>
      </dgm:t>
    </dgm:pt>
    <dgm:pt modelId="{241A1978-A4D7-45B6-9326-C5A6388453FD}" type="sibTrans" cxnId="{A3C5D2B8-68D1-439F-B28D-558DC54345D1}">
      <dgm:prSet/>
      <dgm:spPr/>
      <dgm:t>
        <a:bodyPr/>
        <a:lstStyle/>
        <a:p>
          <a:endParaRPr lang="en-US"/>
        </a:p>
      </dgm:t>
    </dgm:pt>
    <dgm:pt modelId="{72144482-64D9-484B-B5D4-E14AA6DADCF8}" type="pres">
      <dgm:prSet presAssocID="{08F7120C-8B92-4BEF-91BA-2CE34462CDD5}" presName="root" presStyleCnt="0">
        <dgm:presLayoutVars>
          <dgm:dir/>
          <dgm:resizeHandles val="exact"/>
        </dgm:presLayoutVars>
      </dgm:prSet>
      <dgm:spPr/>
    </dgm:pt>
    <dgm:pt modelId="{2A83EF25-167B-41BE-BCD6-7F4C43DA7423}" type="pres">
      <dgm:prSet presAssocID="{08F7120C-8B92-4BEF-91BA-2CE34462CDD5}" presName="container" presStyleCnt="0">
        <dgm:presLayoutVars>
          <dgm:dir/>
          <dgm:resizeHandles val="exact"/>
        </dgm:presLayoutVars>
      </dgm:prSet>
      <dgm:spPr/>
    </dgm:pt>
    <dgm:pt modelId="{5858D7CC-CE90-4EFA-9056-B030D473D719}" type="pres">
      <dgm:prSet presAssocID="{B8C30CDD-E7C5-4F44-AB19-BDE2721C7DC6}" presName="compNode" presStyleCnt="0"/>
      <dgm:spPr/>
    </dgm:pt>
    <dgm:pt modelId="{A874142D-D5FC-43A1-8181-C235D1A9569A}" type="pres">
      <dgm:prSet presAssocID="{B8C30CDD-E7C5-4F44-AB19-BDE2721C7DC6}" presName="iconBgRect" presStyleLbl="bgShp" presStyleIdx="0" presStyleCnt="5"/>
      <dgm:spPr/>
    </dgm:pt>
    <dgm:pt modelId="{F85B7C3F-E8AE-4239-B5C1-0479E1827CB9}" type="pres">
      <dgm:prSet presAssocID="{B8C30CDD-E7C5-4F44-AB19-BDE2721C7DC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oking"/>
        </a:ext>
      </dgm:extLst>
    </dgm:pt>
    <dgm:pt modelId="{B38D8807-BBB5-464F-AF4C-4C352B9F4FE7}" type="pres">
      <dgm:prSet presAssocID="{B8C30CDD-E7C5-4F44-AB19-BDE2721C7DC6}" presName="spaceRect" presStyleCnt="0"/>
      <dgm:spPr/>
    </dgm:pt>
    <dgm:pt modelId="{F820113A-F04F-48CF-97AC-56781C34681D}" type="pres">
      <dgm:prSet presAssocID="{B8C30CDD-E7C5-4F44-AB19-BDE2721C7DC6}" presName="textRect" presStyleLbl="revTx" presStyleIdx="0" presStyleCnt="5">
        <dgm:presLayoutVars>
          <dgm:chMax val="1"/>
          <dgm:chPref val="1"/>
        </dgm:presLayoutVars>
      </dgm:prSet>
      <dgm:spPr/>
    </dgm:pt>
    <dgm:pt modelId="{F4FFFB15-F5C2-450C-A46E-A2C9F1740B9B}" type="pres">
      <dgm:prSet presAssocID="{EDF106B6-B619-4DD8-98DD-F2E48BD93B3D}" presName="sibTrans" presStyleLbl="sibTrans2D1" presStyleIdx="0" presStyleCnt="0"/>
      <dgm:spPr/>
    </dgm:pt>
    <dgm:pt modelId="{9325EC31-D928-4DA2-A258-D9D903651E68}" type="pres">
      <dgm:prSet presAssocID="{5F7EE4E3-58B0-4114-AD23-DAF450C1270B}" presName="compNode" presStyleCnt="0"/>
      <dgm:spPr/>
    </dgm:pt>
    <dgm:pt modelId="{77D8B5A2-2DD6-4D66-8477-C2833A27B666}" type="pres">
      <dgm:prSet presAssocID="{5F7EE4E3-58B0-4114-AD23-DAF450C1270B}" presName="iconBgRect" presStyleLbl="bgShp" presStyleIdx="1" presStyleCnt="5"/>
      <dgm:spPr/>
    </dgm:pt>
    <dgm:pt modelId="{5DC8A1E6-9C90-4BB6-B6DD-77E2BB245160}" type="pres">
      <dgm:prSet presAssocID="{5F7EE4E3-58B0-4114-AD23-DAF450C1270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moking"/>
        </a:ext>
      </dgm:extLst>
    </dgm:pt>
    <dgm:pt modelId="{53826761-F856-47F0-93EA-DB4961CFA1B0}" type="pres">
      <dgm:prSet presAssocID="{5F7EE4E3-58B0-4114-AD23-DAF450C1270B}" presName="spaceRect" presStyleCnt="0"/>
      <dgm:spPr/>
    </dgm:pt>
    <dgm:pt modelId="{8BBDDB6C-04C8-4C6A-A0F9-63B0993EAB24}" type="pres">
      <dgm:prSet presAssocID="{5F7EE4E3-58B0-4114-AD23-DAF450C1270B}" presName="textRect" presStyleLbl="revTx" presStyleIdx="1" presStyleCnt="5">
        <dgm:presLayoutVars>
          <dgm:chMax val="1"/>
          <dgm:chPref val="1"/>
        </dgm:presLayoutVars>
      </dgm:prSet>
      <dgm:spPr/>
    </dgm:pt>
    <dgm:pt modelId="{4E83F5F0-4766-4B33-A071-B226E3D9442F}" type="pres">
      <dgm:prSet presAssocID="{05D314C3-F8E3-4B86-A68A-0F3C6E9C20CD}" presName="sibTrans" presStyleLbl="sibTrans2D1" presStyleIdx="0" presStyleCnt="0"/>
      <dgm:spPr/>
    </dgm:pt>
    <dgm:pt modelId="{84C21629-4EF3-4BE7-8B9A-823EEF69937B}" type="pres">
      <dgm:prSet presAssocID="{4386998E-C432-4490-A40B-16501B6496CC}" presName="compNode" presStyleCnt="0"/>
      <dgm:spPr/>
    </dgm:pt>
    <dgm:pt modelId="{F3F860EA-3EE9-43B8-B101-9ABD10A88DD8}" type="pres">
      <dgm:prSet presAssocID="{4386998E-C432-4490-A40B-16501B6496CC}" presName="iconBgRect" presStyleLbl="bgShp" presStyleIdx="2" presStyleCnt="5"/>
      <dgm:spPr/>
    </dgm:pt>
    <dgm:pt modelId="{5F9E8B7A-3B03-46A7-953C-18FA39D50765}" type="pres">
      <dgm:prSet presAssocID="{4386998E-C432-4490-A40B-16501B6496C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wel"/>
        </a:ext>
      </dgm:extLst>
    </dgm:pt>
    <dgm:pt modelId="{5644176C-8A0C-4A94-82BF-3EDF01F8AEF5}" type="pres">
      <dgm:prSet presAssocID="{4386998E-C432-4490-A40B-16501B6496CC}" presName="spaceRect" presStyleCnt="0"/>
      <dgm:spPr/>
    </dgm:pt>
    <dgm:pt modelId="{E5A7FC09-D605-4A98-9D75-F00D44E4999F}" type="pres">
      <dgm:prSet presAssocID="{4386998E-C432-4490-A40B-16501B6496CC}" presName="textRect" presStyleLbl="revTx" presStyleIdx="2" presStyleCnt="5">
        <dgm:presLayoutVars>
          <dgm:chMax val="1"/>
          <dgm:chPref val="1"/>
        </dgm:presLayoutVars>
      </dgm:prSet>
      <dgm:spPr/>
    </dgm:pt>
    <dgm:pt modelId="{92824701-322D-4AFF-AD8D-935D4E7A66CF}" type="pres">
      <dgm:prSet presAssocID="{886FDD82-174B-4C93-8C1E-2169F8028CB3}" presName="sibTrans" presStyleLbl="sibTrans2D1" presStyleIdx="0" presStyleCnt="0"/>
      <dgm:spPr/>
    </dgm:pt>
    <dgm:pt modelId="{C246A14E-D5B7-435E-8896-D51DF1270CFA}" type="pres">
      <dgm:prSet presAssocID="{8FDE1C60-2F87-463D-AF3D-8DF2D8938776}" presName="compNode" presStyleCnt="0"/>
      <dgm:spPr/>
    </dgm:pt>
    <dgm:pt modelId="{8FE37FEE-21E9-4D03-BBAC-927181883823}" type="pres">
      <dgm:prSet presAssocID="{8FDE1C60-2F87-463D-AF3D-8DF2D8938776}" presName="iconBgRect" presStyleLbl="bgShp" presStyleIdx="3" presStyleCnt="5"/>
      <dgm:spPr/>
    </dgm:pt>
    <dgm:pt modelId="{FE50E845-5B73-427A-8A62-F720B92225F8}" type="pres">
      <dgm:prSet presAssocID="{8FDE1C60-2F87-463D-AF3D-8DF2D893877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ger"/>
        </a:ext>
      </dgm:extLst>
    </dgm:pt>
    <dgm:pt modelId="{33B83020-35C6-4290-874B-8BA1564B9A60}" type="pres">
      <dgm:prSet presAssocID="{8FDE1C60-2F87-463D-AF3D-8DF2D8938776}" presName="spaceRect" presStyleCnt="0"/>
      <dgm:spPr/>
    </dgm:pt>
    <dgm:pt modelId="{442E4902-4ECE-467A-9800-ACC6E0EBD5B1}" type="pres">
      <dgm:prSet presAssocID="{8FDE1C60-2F87-463D-AF3D-8DF2D8938776}" presName="textRect" presStyleLbl="revTx" presStyleIdx="3" presStyleCnt="5">
        <dgm:presLayoutVars>
          <dgm:chMax val="1"/>
          <dgm:chPref val="1"/>
        </dgm:presLayoutVars>
      </dgm:prSet>
      <dgm:spPr/>
    </dgm:pt>
    <dgm:pt modelId="{AB75B254-49C7-48C5-9665-E60974A314D5}" type="pres">
      <dgm:prSet presAssocID="{1D6CDF4B-E713-47E4-BFCD-69B82B44B2DB}" presName="sibTrans" presStyleLbl="sibTrans2D1" presStyleIdx="0" presStyleCnt="0"/>
      <dgm:spPr/>
    </dgm:pt>
    <dgm:pt modelId="{A256F4A6-F69D-4478-8676-B258E2A8169F}" type="pres">
      <dgm:prSet presAssocID="{69A76D98-5E21-4FBE-8F3F-B26A955F7B39}" presName="compNode" presStyleCnt="0"/>
      <dgm:spPr/>
    </dgm:pt>
    <dgm:pt modelId="{7AA3BEAA-6BAF-4462-B188-177E3994EC9E}" type="pres">
      <dgm:prSet presAssocID="{69A76D98-5E21-4FBE-8F3F-B26A955F7B39}" presName="iconBgRect" presStyleLbl="bgShp" presStyleIdx="4" presStyleCnt="5"/>
      <dgm:spPr/>
    </dgm:pt>
    <dgm:pt modelId="{4D60ACD9-EE66-4282-B420-703B6B573BB0}" type="pres">
      <dgm:prSet presAssocID="{69A76D98-5E21-4FBE-8F3F-B26A955F7B3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E3359AF9-3294-404B-A74D-B62CA2377D96}" type="pres">
      <dgm:prSet presAssocID="{69A76D98-5E21-4FBE-8F3F-B26A955F7B39}" presName="spaceRect" presStyleCnt="0"/>
      <dgm:spPr/>
    </dgm:pt>
    <dgm:pt modelId="{DA896776-AB33-4A9E-95FC-8C944C235B6A}" type="pres">
      <dgm:prSet presAssocID="{69A76D98-5E21-4FBE-8F3F-B26A955F7B3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746F706-C291-4182-B5F7-69B005117597}" type="presOf" srcId="{886FDD82-174B-4C93-8C1E-2169F8028CB3}" destId="{92824701-322D-4AFF-AD8D-935D4E7A66CF}" srcOrd="0" destOrd="0" presId="urn:microsoft.com/office/officeart/2018/2/layout/IconCircleList"/>
    <dgm:cxn modelId="{BBAFA824-A1D7-4556-8E19-D22928A44DDB}" srcId="{08F7120C-8B92-4BEF-91BA-2CE34462CDD5}" destId="{4386998E-C432-4490-A40B-16501B6496CC}" srcOrd="2" destOrd="0" parTransId="{B6FB9E5F-B36A-4610-AF26-953F917C313B}" sibTransId="{886FDD82-174B-4C93-8C1E-2169F8028CB3}"/>
    <dgm:cxn modelId="{D0CAEF35-46CF-4C27-BF49-4FDA472FB11F}" type="presOf" srcId="{5F7EE4E3-58B0-4114-AD23-DAF450C1270B}" destId="{8BBDDB6C-04C8-4C6A-A0F9-63B0993EAB24}" srcOrd="0" destOrd="0" presId="urn:microsoft.com/office/officeart/2018/2/layout/IconCircleList"/>
    <dgm:cxn modelId="{39C85D5C-A27D-4010-A736-4E32B7CADD1F}" srcId="{08F7120C-8B92-4BEF-91BA-2CE34462CDD5}" destId="{B8C30CDD-E7C5-4F44-AB19-BDE2721C7DC6}" srcOrd="0" destOrd="0" parTransId="{F830B481-337B-4378-AD31-664079D1ADBE}" sibTransId="{EDF106B6-B619-4DD8-98DD-F2E48BD93B3D}"/>
    <dgm:cxn modelId="{AE1CD843-F4A6-4485-8F3F-BEB492A75C54}" type="presOf" srcId="{08F7120C-8B92-4BEF-91BA-2CE34462CDD5}" destId="{72144482-64D9-484B-B5D4-E14AA6DADCF8}" srcOrd="0" destOrd="0" presId="urn:microsoft.com/office/officeart/2018/2/layout/IconCircleList"/>
    <dgm:cxn modelId="{46DC8B64-A539-41DC-81C0-F50909DE5B05}" type="presOf" srcId="{69A76D98-5E21-4FBE-8F3F-B26A955F7B39}" destId="{DA896776-AB33-4A9E-95FC-8C944C235B6A}" srcOrd="0" destOrd="0" presId="urn:microsoft.com/office/officeart/2018/2/layout/IconCircleList"/>
    <dgm:cxn modelId="{FDD7BA8B-D1F8-40FF-B3FB-04F84B2A30F9}" srcId="{08F7120C-8B92-4BEF-91BA-2CE34462CDD5}" destId="{5F7EE4E3-58B0-4114-AD23-DAF450C1270B}" srcOrd="1" destOrd="0" parTransId="{BB7C9AA7-A39F-46FC-B057-5B5B6CB744D2}" sibTransId="{05D314C3-F8E3-4B86-A68A-0F3C6E9C20CD}"/>
    <dgm:cxn modelId="{BC947A9C-D61D-4315-B7CB-467624BFE96E}" type="presOf" srcId="{05D314C3-F8E3-4B86-A68A-0F3C6E9C20CD}" destId="{4E83F5F0-4766-4B33-A071-B226E3D9442F}" srcOrd="0" destOrd="0" presId="urn:microsoft.com/office/officeart/2018/2/layout/IconCircleList"/>
    <dgm:cxn modelId="{5404FE9E-9F97-418D-BE0C-327680080B64}" type="presOf" srcId="{EDF106B6-B619-4DD8-98DD-F2E48BD93B3D}" destId="{F4FFFB15-F5C2-450C-A46E-A2C9F1740B9B}" srcOrd="0" destOrd="0" presId="urn:microsoft.com/office/officeart/2018/2/layout/IconCircleList"/>
    <dgm:cxn modelId="{082EDEB7-EA7E-463F-9EF3-4AAA5201BF8E}" srcId="{08F7120C-8B92-4BEF-91BA-2CE34462CDD5}" destId="{8FDE1C60-2F87-463D-AF3D-8DF2D8938776}" srcOrd="3" destOrd="0" parTransId="{6A4423E8-1C48-42C4-A8B9-231864F39CEB}" sibTransId="{1D6CDF4B-E713-47E4-BFCD-69B82B44B2DB}"/>
    <dgm:cxn modelId="{A3C5D2B8-68D1-439F-B28D-558DC54345D1}" srcId="{08F7120C-8B92-4BEF-91BA-2CE34462CDD5}" destId="{69A76D98-5E21-4FBE-8F3F-B26A955F7B39}" srcOrd="4" destOrd="0" parTransId="{7390804E-D400-4CBC-9C8F-BDBE106BFADB}" sibTransId="{241A1978-A4D7-45B6-9326-C5A6388453FD}"/>
    <dgm:cxn modelId="{EDA719C7-5C39-477C-8F9D-9ED72713948A}" type="presOf" srcId="{8FDE1C60-2F87-463D-AF3D-8DF2D8938776}" destId="{442E4902-4ECE-467A-9800-ACC6E0EBD5B1}" srcOrd="0" destOrd="0" presId="urn:microsoft.com/office/officeart/2018/2/layout/IconCircleList"/>
    <dgm:cxn modelId="{EDA23DDF-36ED-4D20-9E1E-4E92DD829524}" type="presOf" srcId="{B8C30CDD-E7C5-4F44-AB19-BDE2721C7DC6}" destId="{F820113A-F04F-48CF-97AC-56781C34681D}" srcOrd="0" destOrd="0" presId="urn:microsoft.com/office/officeart/2018/2/layout/IconCircleList"/>
    <dgm:cxn modelId="{E151C1EC-8FD7-4801-BC0E-389C36EF5B51}" type="presOf" srcId="{1D6CDF4B-E713-47E4-BFCD-69B82B44B2DB}" destId="{AB75B254-49C7-48C5-9665-E60974A314D5}" srcOrd="0" destOrd="0" presId="urn:microsoft.com/office/officeart/2018/2/layout/IconCircleList"/>
    <dgm:cxn modelId="{2A2B2FF4-50ED-4205-8A4A-1F8395A82BEF}" type="presOf" srcId="{4386998E-C432-4490-A40B-16501B6496CC}" destId="{E5A7FC09-D605-4A98-9D75-F00D44E4999F}" srcOrd="0" destOrd="0" presId="urn:microsoft.com/office/officeart/2018/2/layout/IconCircleList"/>
    <dgm:cxn modelId="{C3F105A9-B420-4345-8BE7-295C8244BBC3}" type="presParOf" srcId="{72144482-64D9-484B-B5D4-E14AA6DADCF8}" destId="{2A83EF25-167B-41BE-BCD6-7F4C43DA7423}" srcOrd="0" destOrd="0" presId="urn:microsoft.com/office/officeart/2018/2/layout/IconCircleList"/>
    <dgm:cxn modelId="{9461D21D-9C4B-4BCD-8DE7-F2FC981740F5}" type="presParOf" srcId="{2A83EF25-167B-41BE-BCD6-7F4C43DA7423}" destId="{5858D7CC-CE90-4EFA-9056-B030D473D719}" srcOrd="0" destOrd="0" presId="urn:microsoft.com/office/officeart/2018/2/layout/IconCircleList"/>
    <dgm:cxn modelId="{56A5BAB7-C455-41CF-AB73-441658B9E46E}" type="presParOf" srcId="{5858D7CC-CE90-4EFA-9056-B030D473D719}" destId="{A874142D-D5FC-43A1-8181-C235D1A9569A}" srcOrd="0" destOrd="0" presId="urn:microsoft.com/office/officeart/2018/2/layout/IconCircleList"/>
    <dgm:cxn modelId="{C65C7062-D256-4918-B525-CECDD51E5DFC}" type="presParOf" srcId="{5858D7CC-CE90-4EFA-9056-B030D473D719}" destId="{F85B7C3F-E8AE-4239-B5C1-0479E1827CB9}" srcOrd="1" destOrd="0" presId="urn:microsoft.com/office/officeart/2018/2/layout/IconCircleList"/>
    <dgm:cxn modelId="{6242EBC8-79F2-4CC6-865A-F7DD7687630C}" type="presParOf" srcId="{5858D7CC-CE90-4EFA-9056-B030D473D719}" destId="{B38D8807-BBB5-464F-AF4C-4C352B9F4FE7}" srcOrd="2" destOrd="0" presId="urn:microsoft.com/office/officeart/2018/2/layout/IconCircleList"/>
    <dgm:cxn modelId="{D5BADDDE-BFD9-4043-82A4-895FAEFA8B5E}" type="presParOf" srcId="{5858D7CC-CE90-4EFA-9056-B030D473D719}" destId="{F820113A-F04F-48CF-97AC-56781C34681D}" srcOrd="3" destOrd="0" presId="urn:microsoft.com/office/officeart/2018/2/layout/IconCircleList"/>
    <dgm:cxn modelId="{C218DE75-9FD5-441B-A738-569CCBDCEE30}" type="presParOf" srcId="{2A83EF25-167B-41BE-BCD6-7F4C43DA7423}" destId="{F4FFFB15-F5C2-450C-A46E-A2C9F1740B9B}" srcOrd="1" destOrd="0" presId="urn:microsoft.com/office/officeart/2018/2/layout/IconCircleList"/>
    <dgm:cxn modelId="{38117315-C923-4485-81C9-96870B34B61C}" type="presParOf" srcId="{2A83EF25-167B-41BE-BCD6-7F4C43DA7423}" destId="{9325EC31-D928-4DA2-A258-D9D903651E68}" srcOrd="2" destOrd="0" presId="urn:microsoft.com/office/officeart/2018/2/layout/IconCircleList"/>
    <dgm:cxn modelId="{C8C0B77C-6E3E-48C6-BEC3-58EB657480E5}" type="presParOf" srcId="{9325EC31-D928-4DA2-A258-D9D903651E68}" destId="{77D8B5A2-2DD6-4D66-8477-C2833A27B666}" srcOrd="0" destOrd="0" presId="urn:microsoft.com/office/officeart/2018/2/layout/IconCircleList"/>
    <dgm:cxn modelId="{5CF94B23-039B-4D77-B7E7-2BA89E2D19F5}" type="presParOf" srcId="{9325EC31-D928-4DA2-A258-D9D903651E68}" destId="{5DC8A1E6-9C90-4BB6-B6DD-77E2BB245160}" srcOrd="1" destOrd="0" presId="urn:microsoft.com/office/officeart/2018/2/layout/IconCircleList"/>
    <dgm:cxn modelId="{2ED0E89C-3D32-46DF-8CE9-D5373A756C6F}" type="presParOf" srcId="{9325EC31-D928-4DA2-A258-D9D903651E68}" destId="{53826761-F856-47F0-93EA-DB4961CFA1B0}" srcOrd="2" destOrd="0" presId="urn:microsoft.com/office/officeart/2018/2/layout/IconCircleList"/>
    <dgm:cxn modelId="{A355D06E-F74A-44A6-B45F-69729277183E}" type="presParOf" srcId="{9325EC31-D928-4DA2-A258-D9D903651E68}" destId="{8BBDDB6C-04C8-4C6A-A0F9-63B0993EAB24}" srcOrd="3" destOrd="0" presId="urn:microsoft.com/office/officeart/2018/2/layout/IconCircleList"/>
    <dgm:cxn modelId="{0FC2C6AC-4D57-402C-8A17-B71F56A5FF2C}" type="presParOf" srcId="{2A83EF25-167B-41BE-BCD6-7F4C43DA7423}" destId="{4E83F5F0-4766-4B33-A071-B226E3D9442F}" srcOrd="3" destOrd="0" presId="urn:microsoft.com/office/officeart/2018/2/layout/IconCircleList"/>
    <dgm:cxn modelId="{475F4B87-32E6-42F1-A940-F4FDF38BB38A}" type="presParOf" srcId="{2A83EF25-167B-41BE-BCD6-7F4C43DA7423}" destId="{84C21629-4EF3-4BE7-8B9A-823EEF69937B}" srcOrd="4" destOrd="0" presId="urn:microsoft.com/office/officeart/2018/2/layout/IconCircleList"/>
    <dgm:cxn modelId="{FD8BD1A6-B115-44A2-8FCB-33CA07C2549B}" type="presParOf" srcId="{84C21629-4EF3-4BE7-8B9A-823EEF69937B}" destId="{F3F860EA-3EE9-43B8-B101-9ABD10A88DD8}" srcOrd="0" destOrd="0" presId="urn:microsoft.com/office/officeart/2018/2/layout/IconCircleList"/>
    <dgm:cxn modelId="{1689804B-AE6C-4C66-9655-427CB1F12631}" type="presParOf" srcId="{84C21629-4EF3-4BE7-8B9A-823EEF69937B}" destId="{5F9E8B7A-3B03-46A7-953C-18FA39D50765}" srcOrd="1" destOrd="0" presId="urn:microsoft.com/office/officeart/2018/2/layout/IconCircleList"/>
    <dgm:cxn modelId="{F56F7135-183F-4FCF-B09C-879A508A6E48}" type="presParOf" srcId="{84C21629-4EF3-4BE7-8B9A-823EEF69937B}" destId="{5644176C-8A0C-4A94-82BF-3EDF01F8AEF5}" srcOrd="2" destOrd="0" presId="urn:microsoft.com/office/officeart/2018/2/layout/IconCircleList"/>
    <dgm:cxn modelId="{A69BE4DA-5C8F-4681-974C-E5940CE1A318}" type="presParOf" srcId="{84C21629-4EF3-4BE7-8B9A-823EEF69937B}" destId="{E5A7FC09-D605-4A98-9D75-F00D44E4999F}" srcOrd="3" destOrd="0" presId="urn:microsoft.com/office/officeart/2018/2/layout/IconCircleList"/>
    <dgm:cxn modelId="{A4BBF00B-3ED4-4221-805A-02D4A668DC65}" type="presParOf" srcId="{2A83EF25-167B-41BE-BCD6-7F4C43DA7423}" destId="{92824701-322D-4AFF-AD8D-935D4E7A66CF}" srcOrd="5" destOrd="0" presId="urn:microsoft.com/office/officeart/2018/2/layout/IconCircleList"/>
    <dgm:cxn modelId="{3B0624D6-4281-458A-8B22-56A140DF74A7}" type="presParOf" srcId="{2A83EF25-167B-41BE-BCD6-7F4C43DA7423}" destId="{C246A14E-D5B7-435E-8896-D51DF1270CFA}" srcOrd="6" destOrd="0" presId="urn:microsoft.com/office/officeart/2018/2/layout/IconCircleList"/>
    <dgm:cxn modelId="{69D156FC-F6A9-4DDB-80D1-DA71972D8BAC}" type="presParOf" srcId="{C246A14E-D5B7-435E-8896-D51DF1270CFA}" destId="{8FE37FEE-21E9-4D03-BBAC-927181883823}" srcOrd="0" destOrd="0" presId="urn:microsoft.com/office/officeart/2018/2/layout/IconCircleList"/>
    <dgm:cxn modelId="{8788DE5C-83A0-47C4-BCAE-40A321A98B2C}" type="presParOf" srcId="{C246A14E-D5B7-435E-8896-D51DF1270CFA}" destId="{FE50E845-5B73-427A-8A62-F720B92225F8}" srcOrd="1" destOrd="0" presId="urn:microsoft.com/office/officeart/2018/2/layout/IconCircleList"/>
    <dgm:cxn modelId="{E34BCFC9-A9E6-4501-94B1-0F0F6EAE736C}" type="presParOf" srcId="{C246A14E-D5B7-435E-8896-D51DF1270CFA}" destId="{33B83020-35C6-4290-874B-8BA1564B9A60}" srcOrd="2" destOrd="0" presId="urn:microsoft.com/office/officeart/2018/2/layout/IconCircleList"/>
    <dgm:cxn modelId="{BB2B4B41-1F5C-41D9-83A8-8465433CE65D}" type="presParOf" srcId="{C246A14E-D5B7-435E-8896-D51DF1270CFA}" destId="{442E4902-4ECE-467A-9800-ACC6E0EBD5B1}" srcOrd="3" destOrd="0" presId="urn:microsoft.com/office/officeart/2018/2/layout/IconCircleList"/>
    <dgm:cxn modelId="{4CA8CA9F-988F-48C9-B541-73BC6FA6FDD7}" type="presParOf" srcId="{2A83EF25-167B-41BE-BCD6-7F4C43DA7423}" destId="{AB75B254-49C7-48C5-9665-E60974A314D5}" srcOrd="7" destOrd="0" presId="urn:microsoft.com/office/officeart/2018/2/layout/IconCircleList"/>
    <dgm:cxn modelId="{1675208D-46B5-40E5-AE88-59E5F35C92D0}" type="presParOf" srcId="{2A83EF25-167B-41BE-BCD6-7F4C43DA7423}" destId="{A256F4A6-F69D-4478-8676-B258E2A8169F}" srcOrd="8" destOrd="0" presId="urn:microsoft.com/office/officeart/2018/2/layout/IconCircleList"/>
    <dgm:cxn modelId="{A2F9F44E-B89E-4286-ADBA-A84039414A9C}" type="presParOf" srcId="{A256F4A6-F69D-4478-8676-B258E2A8169F}" destId="{7AA3BEAA-6BAF-4462-B188-177E3994EC9E}" srcOrd="0" destOrd="0" presId="urn:microsoft.com/office/officeart/2018/2/layout/IconCircleList"/>
    <dgm:cxn modelId="{D08DB945-BBA2-4142-A146-CFD28E7FE489}" type="presParOf" srcId="{A256F4A6-F69D-4478-8676-B258E2A8169F}" destId="{4D60ACD9-EE66-4282-B420-703B6B573BB0}" srcOrd="1" destOrd="0" presId="urn:microsoft.com/office/officeart/2018/2/layout/IconCircleList"/>
    <dgm:cxn modelId="{19C7479B-40F8-4A59-8521-3FE716F55AC5}" type="presParOf" srcId="{A256F4A6-F69D-4478-8676-B258E2A8169F}" destId="{E3359AF9-3294-404B-A74D-B62CA2377D96}" srcOrd="2" destOrd="0" presId="urn:microsoft.com/office/officeart/2018/2/layout/IconCircleList"/>
    <dgm:cxn modelId="{5DFEB7DE-5416-4197-9CB9-190CDE185BA1}" type="presParOf" srcId="{A256F4A6-F69D-4478-8676-B258E2A8169F}" destId="{DA896776-AB33-4A9E-95FC-8C944C235B6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2F9909-8D09-4603-AB47-DF73DD04FE1B}" type="doc">
      <dgm:prSet loTypeId="urn:microsoft.com/office/officeart/2005/8/layout/pList1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B664A3-5E78-4196-96D5-EF2C8867ADAF}">
      <dgm:prSet phldrT="[Text]"/>
      <dgm:spPr/>
      <dgm:t>
        <a:bodyPr/>
        <a:lstStyle/>
        <a:p>
          <a:r>
            <a:rPr lang="en-US"/>
            <a:t>Increase Risk of Cancer</a:t>
          </a:r>
        </a:p>
      </dgm:t>
    </dgm:pt>
    <dgm:pt modelId="{5A65CBE3-8581-4F86-8848-0B67803BD6E7}" type="parTrans" cxnId="{7541DDC9-F023-4011-B783-16BF11064EAB}">
      <dgm:prSet/>
      <dgm:spPr/>
      <dgm:t>
        <a:bodyPr/>
        <a:lstStyle/>
        <a:p>
          <a:endParaRPr lang="en-US"/>
        </a:p>
      </dgm:t>
    </dgm:pt>
    <dgm:pt modelId="{DE42061B-E8F7-400C-B7D7-D3CF3FD7D829}" type="sibTrans" cxnId="{7541DDC9-F023-4011-B783-16BF11064EAB}">
      <dgm:prSet/>
      <dgm:spPr/>
      <dgm:t>
        <a:bodyPr/>
        <a:lstStyle/>
        <a:p>
          <a:endParaRPr lang="en-US"/>
        </a:p>
      </dgm:t>
    </dgm:pt>
    <dgm:pt modelId="{C6982D92-34B6-4782-89CE-ECBCFFC6693D}">
      <dgm:prSet phldrT="[Text]"/>
      <dgm:spPr/>
      <dgm:t>
        <a:bodyPr/>
        <a:lstStyle/>
        <a:p>
          <a:r>
            <a:rPr lang="en-US"/>
            <a:t>Damage DNA</a:t>
          </a:r>
        </a:p>
      </dgm:t>
    </dgm:pt>
    <dgm:pt modelId="{EE5B27C2-2B7E-446C-863B-CA165ABC1741}" type="parTrans" cxnId="{8D8A911A-1F33-4A65-9501-A1EA45AEAD98}">
      <dgm:prSet/>
      <dgm:spPr/>
      <dgm:t>
        <a:bodyPr/>
        <a:lstStyle/>
        <a:p>
          <a:endParaRPr lang="en-US"/>
        </a:p>
      </dgm:t>
    </dgm:pt>
    <dgm:pt modelId="{9C647028-B0F5-49B3-BAB1-B6CE325F6059}" type="sibTrans" cxnId="{8D8A911A-1F33-4A65-9501-A1EA45AEAD98}">
      <dgm:prSet/>
      <dgm:spPr/>
      <dgm:t>
        <a:bodyPr/>
        <a:lstStyle/>
        <a:p>
          <a:endParaRPr lang="en-US"/>
        </a:p>
      </dgm:t>
    </dgm:pt>
    <dgm:pt modelId="{6B1DF7E4-C94D-4976-9CEA-BE08A5B0BFC2}">
      <dgm:prSet phldrT="[Text]"/>
      <dgm:spPr/>
      <dgm:t>
        <a:bodyPr/>
        <a:lstStyle/>
        <a:p>
          <a:r>
            <a:rPr lang="en-US"/>
            <a:t>Reduce Ability to Heal Injuries</a:t>
          </a:r>
        </a:p>
      </dgm:t>
    </dgm:pt>
    <dgm:pt modelId="{7F4BE096-C36D-4160-B821-6B3CABDA922F}" type="parTrans" cxnId="{BCB09409-B0D5-4160-B39F-15FFC165E508}">
      <dgm:prSet/>
      <dgm:spPr/>
      <dgm:t>
        <a:bodyPr/>
        <a:lstStyle/>
        <a:p>
          <a:endParaRPr lang="en-US"/>
        </a:p>
      </dgm:t>
    </dgm:pt>
    <dgm:pt modelId="{36DBEC86-E779-469E-AB24-49954A675E10}" type="sibTrans" cxnId="{BCB09409-B0D5-4160-B39F-15FFC165E508}">
      <dgm:prSet/>
      <dgm:spPr/>
      <dgm:t>
        <a:bodyPr/>
        <a:lstStyle/>
        <a:p>
          <a:endParaRPr lang="en-US"/>
        </a:p>
      </dgm:t>
    </dgm:pt>
    <dgm:pt modelId="{623765E3-068F-4DE7-9C20-0A48259DAB11}">
      <dgm:prSet phldrT="[Text]"/>
      <dgm:spPr/>
      <dgm:t>
        <a:bodyPr/>
        <a:lstStyle/>
        <a:p>
          <a:r>
            <a:rPr lang="en-US"/>
            <a:t>Lower Ability to Fight Infection</a:t>
          </a:r>
        </a:p>
      </dgm:t>
    </dgm:pt>
    <dgm:pt modelId="{BD752C31-035A-46BA-B574-5875E4093C3C}" type="parTrans" cxnId="{8D85C2D2-C3B3-4173-8E04-2B7EF2159EDB}">
      <dgm:prSet/>
      <dgm:spPr/>
      <dgm:t>
        <a:bodyPr/>
        <a:lstStyle/>
        <a:p>
          <a:endParaRPr lang="en-US"/>
        </a:p>
      </dgm:t>
    </dgm:pt>
    <dgm:pt modelId="{32F55FB7-74D0-47C1-83BE-7695336CCDED}" type="sibTrans" cxnId="{8D85C2D2-C3B3-4173-8E04-2B7EF2159EDB}">
      <dgm:prSet/>
      <dgm:spPr/>
      <dgm:t>
        <a:bodyPr/>
        <a:lstStyle/>
        <a:p>
          <a:endParaRPr lang="en-US"/>
        </a:p>
      </dgm:t>
    </dgm:pt>
    <dgm:pt modelId="{E4EAF657-B425-433D-9B13-E5B7D8B284F8}">
      <dgm:prSet phldrT="[Text]"/>
      <dgm:spPr/>
      <dgm:t>
        <a:bodyPr/>
        <a:lstStyle/>
        <a:p>
          <a:r>
            <a:rPr lang="en-US"/>
            <a:t>Damage Cells</a:t>
          </a:r>
        </a:p>
      </dgm:t>
    </dgm:pt>
    <dgm:pt modelId="{5632B25E-4A95-4714-88DA-8BB36F473A82}" type="parTrans" cxnId="{4A52CFD9-C54D-47ED-A2DD-E2D30B7402B3}">
      <dgm:prSet/>
      <dgm:spPr/>
      <dgm:t>
        <a:bodyPr/>
        <a:lstStyle/>
        <a:p>
          <a:endParaRPr lang="en-US"/>
        </a:p>
      </dgm:t>
    </dgm:pt>
    <dgm:pt modelId="{90EE840C-78F3-46A6-BAD3-BAF62C7BE1C9}" type="sibTrans" cxnId="{4A52CFD9-C54D-47ED-A2DD-E2D30B7402B3}">
      <dgm:prSet/>
      <dgm:spPr/>
      <dgm:t>
        <a:bodyPr/>
        <a:lstStyle/>
        <a:p>
          <a:endParaRPr lang="en-US"/>
        </a:p>
      </dgm:t>
    </dgm:pt>
    <dgm:pt modelId="{B1B6B973-9D9C-4CF9-945A-5B7D08BA5CFA}">
      <dgm:prSet phldrT="[Text]"/>
      <dgm:spPr/>
      <dgm:t>
        <a:bodyPr/>
        <a:lstStyle/>
        <a:p>
          <a:r>
            <a:rPr lang="en-US"/>
            <a:t>Cause Earaches</a:t>
          </a:r>
        </a:p>
      </dgm:t>
    </dgm:pt>
    <dgm:pt modelId="{9C5F40E0-F6F8-48A5-8823-CE3A5AE22FAE}" type="parTrans" cxnId="{28A12BC1-66AF-46E7-A0A5-8438EE753F19}">
      <dgm:prSet/>
      <dgm:spPr/>
      <dgm:t>
        <a:bodyPr/>
        <a:lstStyle/>
        <a:p>
          <a:endParaRPr lang="en-US"/>
        </a:p>
      </dgm:t>
    </dgm:pt>
    <dgm:pt modelId="{0A1D45B0-6057-44E5-A43E-A1054306FB7F}" type="sibTrans" cxnId="{28A12BC1-66AF-46E7-A0A5-8438EE753F19}">
      <dgm:prSet/>
      <dgm:spPr/>
      <dgm:t>
        <a:bodyPr/>
        <a:lstStyle/>
        <a:p>
          <a:endParaRPr lang="en-US"/>
        </a:p>
      </dgm:t>
    </dgm:pt>
    <dgm:pt modelId="{F0A9E898-63C4-4394-A312-F97F0C59E558}">
      <dgm:prSet phldrT="[Text]"/>
      <dgm:spPr/>
      <dgm:t>
        <a:bodyPr/>
        <a:lstStyle/>
        <a:p>
          <a:r>
            <a:rPr lang="en-US"/>
            <a:t>Trigger Asthma Attacks</a:t>
          </a:r>
        </a:p>
      </dgm:t>
    </dgm:pt>
    <dgm:pt modelId="{F286C969-B6BD-4277-9CB2-2C405080EC8D}" type="parTrans" cxnId="{801C42A5-E1C6-402E-92F9-42A5F5ADCFAC}">
      <dgm:prSet/>
      <dgm:spPr/>
      <dgm:t>
        <a:bodyPr/>
        <a:lstStyle/>
        <a:p>
          <a:endParaRPr lang="en-US"/>
        </a:p>
      </dgm:t>
    </dgm:pt>
    <dgm:pt modelId="{AACC7E9A-2D0E-4039-B3A8-918538F23226}" type="sibTrans" cxnId="{801C42A5-E1C6-402E-92F9-42A5F5ADCFAC}">
      <dgm:prSet/>
      <dgm:spPr/>
      <dgm:t>
        <a:bodyPr/>
        <a:lstStyle/>
        <a:p>
          <a:endParaRPr lang="en-US"/>
        </a:p>
      </dgm:t>
    </dgm:pt>
    <dgm:pt modelId="{AB1E4DC1-7054-4FC2-A115-76348CD7738C}">
      <dgm:prSet phldrT="[Text]"/>
      <dgm:spPr/>
      <dgm:t>
        <a:bodyPr/>
        <a:lstStyle/>
        <a:p>
          <a:r>
            <a:rPr lang="en-US"/>
            <a:t>Worsen Respiratory Illness</a:t>
          </a:r>
        </a:p>
      </dgm:t>
    </dgm:pt>
    <dgm:pt modelId="{DE160D82-5931-4663-BD4F-4C58D8AEFA97}" type="parTrans" cxnId="{BB3877FC-42D1-4A2F-8527-D1F3F68A46AF}">
      <dgm:prSet/>
      <dgm:spPr/>
      <dgm:t>
        <a:bodyPr/>
        <a:lstStyle/>
        <a:p>
          <a:endParaRPr lang="en-US"/>
        </a:p>
      </dgm:t>
    </dgm:pt>
    <dgm:pt modelId="{18B94EED-CA39-4C14-A049-8BEF196D7C9A}" type="sibTrans" cxnId="{BB3877FC-42D1-4A2F-8527-D1F3F68A46AF}">
      <dgm:prSet/>
      <dgm:spPr/>
      <dgm:t>
        <a:bodyPr/>
        <a:lstStyle/>
        <a:p>
          <a:endParaRPr lang="en-US"/>
        </a:p>
      </dgm:t>
    </dgm:pt>
    <dgm:pt modelId="{02373253-2A2A-40D8-9B22-9256E0B6D92F}">
      <dgm:prSet phldrT="[Text]"/>
      <dgm:spPr/>
      <dgm:t>
        <a:bodyPr/>
        <a:lstStyle/>
        <a:p>
          <a:r>
            <a:rPr lang="en-US"/>
            <a:t>Increase Risk of Disease</a:t>
          </a:r>
        </a:p>
      </dgm:t>
    </dgm:pt>
    <dgm:pt modelId="{AF11766E-D0DC-4F83-B592-E5B4EA1AFF04}" type="parTrans" cxnId="{879489E9-E9D4-400A-91FE-8778C839F6BC}">
      <dgm:prSet/>
      <dgm:spPr/>
      <dgm:t>
        <a:bodyPr/>
        <a:lstStyle/>
        <a:p>
          <a:endParaRPr lang="en-US"/>
        </a:p>
      </dgm:t>
    </dgm:pt>
    <dgm:pt modelId="{9808E85C-DA3A-428D-BA14-97EBA570A254}" type="sibTrans" cxnId="{879489E9-E9D4-400A-91FE-8778C839F6BC}">
      <dgm:prSet/>
      <dgm:spPr/>
      <dgm:t>
        <a:bodyPr/>
        <a:lstStyle/>
        <a:p>
          <a:endParaRPr lang="en-US"/>
        </a:p>
      </dgm:t>
    </dgm:pt>
    <dgm:pt modelId="{58576DDA-5D97-4426-8B12-C5AE9A0C7DBE}">
      <dgm:prSet phldrT="[Text]"/>
      <dgm:spPr/>
      <dgm:t>
        <a:bodyPr/>
        <a:lstStyle/>
        <a:p>
          <a:r>
            <a:rPr lang="en-US"/>
            <a:t>Cause Headaches</a:t>
          </a:r>
        </a:p>
      </dgm:t>
    </dgm:pt>
    <dgm:pt modelId="{3F16CD59-7A03-4AF0-8DA4-A7BDCB78A2A5}" type="parTrans" cxnId="{8EB92C09-9E7E-4A98-9125-9566E8EB8E6D}">
      <dgm:prSet/>
      <dgm:spPr/>
      <dgm:t>
        <a:bodyPr/>
        <a:lstStyle/>
        <a:p>
          <a:endParaRPr lang="en-US"/>
        </a:p>
      </dgm:t>
    </dgm:pt>
    <dgm:pt modelId="{BD7FDAD1-589F-4C9C-9C0E-79EE48C18D6B}" type="sibTrans" cxnId="{8EB92C09-9E7E-4A98-9125-9566E8EB8E6D}">
      <dgm:prSet/>
      <dgm:spPr/>
      <dgm:t>
        <a:bodyPr/>
        <a:lstStyle/>
        <a:p>
          <a:endParaRPr lang="en-US"/>
        </a:p>
      </dgm:t>
    </dgm:pt>
    <dgm:pt modelId="{E06E993C-BCDD-48E4-9909-88A338C7B7C3}" type="pres">
      <dgm:prSet presAssocID="{832F9909-8D09-4603-AB47-DF73DD04FE1B}" presName="Name0" presStyleCnt="0">
        <dgm:presLayoutVars>
          <dgm:dir/>
          <dgm:resizeHandles val="exact"/>
        </dgm:presLayoutVars>
      </dgm:prSet>
      <dgm:spPr/>
    </dgm:pt>
    <dgm:pt modelId="{5F4FD214-700E-4B06-94B8-1CAB4B9E9F24}" type="pres">
      <dgm:prSet presAssocID="{0EB664A3-5E78-4196-96D5-EF2C8867ADAF}" presName="compNode" presStyleCnt="0"/>
      <dgm:spPr/>
    </dgm:pt>
    <dgm:pt modelId="{919EFB2C-0430-470B-BE33-892B1FC82DEB}" type="pres">
      <dgm:prSet presAssocID="{0EB664A3-5E78-4196-96D5-EF2C8867ADAF}" presName="pictRect" presStyleLbl="node1" presStyleIdx="0" presStyleCnt="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E09B399C-E7F5-47A1-BD75-B5C18F6D1733}" type="pres">
      <dgm:prSet presAssocID="{0EB664A3-5E78-4196-96D5-EF2C8867ADAF}" presName="textRect" presStyleLbl="revTx" presStyleIdx="0" presStyleCnt="10">
        <dgm:presLayoutVars>
          <dgm:bulletEnabled val="1"/>
        </dgm:presLayoutVars>
      </dgm:prSet>
      <dgm:spPr/>
    </dgm:pt>
    <dgm:pt modelId="{3DFBA2DD-40DE-4A2E-B984-117560738C1B}" type="pres">
      <dgm:prSet presAssocID="{DE42061B-E8F7-400C-B7D7-D3CF3FD7D829}" presName="sibTrans" presStyleLbl="sibTrans2D1" presStyleIdx="0" presStyleCnt="0"/>
      <dgm:spPr/>
    </dgm:pt>
    <dgm:pt modelId="{C08C0E0A-E5BB-4B50-B081-20D1CA0C6D8E}" type="pres">
      <dgm:prSet presAssocID="{C6982D92-34B6-4782-89CE-ECBCFFC6693D}" presName="compNode" presStyleCnt="0"/>
      <dgm:spPr/>
    </dgm:pt>
    <dgm:pt modelId="{C90EA33C-1707-4BCC-9ABB-B699DB195E5D}" type="pres">
      <dgm:prSet presAssocID="{C6982D92-34B6-4782-89CE-ECBCFFC6693D}" presName="pictRect" presStyleLbl="node1" presStyleIdx="1" presStyleCnt="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DNA with solid fill"/>
        </a:ext>
      </dgm:extLst>
    </dgm:pt>
    <dgm:pt modelId="{2BC3110D-4AAB-463A-B690-5A1F962FF375}" type="pres">
      <dgm:prSet presAssocID="{C6982D92-34B6-4782-89CE-ECBCFFC6693D}" presName="textRect" presStyleLbl="revTx" presStyleIdx="1" presStyleCnt="10">
        <dgm:presLayoutVars>
          <dgm:bulletEnabled val="1"/>
        </dgm:presLayoutVars>
      </dgm:prSet>
      <dgm:spPr/>
    </dgm:pt>
    <dgm:pt modelId="{9D88E294-E192-49B0-B629-19BF32BD08DD}" type="pres">
      <dgm:prSet presAssocID="{9C647028-B0F5-49B3-BAB1-B6CE325F6059}" presName="sibTrans" presStyleLbl="sibTrans2D1" presStyleIdx="0" presStyleCnt="0"/>
      <dgm:spPr/>
    </dgm:pt>
    <dgm:pt modelId="{13893AC3-E351-4F9A-B0BD-54765AF4B61E}" type="pres">
      <dgm:prSet presAssocID="{6B1DF7E4-C94D-4976-9CEA-BE08A5B0BFC2}" presName="compNode" presStyleCnt="0"/>
      <dgm:spPr/>
    </dgm:pt>
    <dgm:pt modelId="{984156D9-9976-4DE7-BDE5-92CF1F42A2B1}" type="pres">
      <dgm:prSet presAssocID="{6B1DF7E4-C94D-4976-9CEA-BE08A5B0BFC2}" presName="pictRect" presStyleLbl="node1" presStyleIdx="2" presStyleCnt="1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Adhesive Bandage with solid fill"/>
        </a:ext>
      </dgm:extLst>
    </dgm:pt>
    <dgm:pt modelId="{0699B7E1-D3EF-4B69-BC58-6DCC59681AFC}" type="pres">
      <dgm:prSet presAssocID="{6B1DF7E4-C94D-4976-9CEA-BE08A5B0BFC2}" presName="textRect" presStyleLbl="revTx" presStyleIdx="2" presStyleCnt="10">
        <dgm:presLayoutVars>
          <dgm:bulletEnabled val="1"/>
        </dgm:presLayoutVars>
      </dgm:prSet>
      <dgm:spPr/>
    </dgm:pt>
    <dgm:pt modelId="{426FE6FA-5923-426C-A117-FF7B235B790A}" type="pres">
      <dgm:prSet presAssocID="{36DBEC86-E779-469E-AB24-49954A675E10}" presName="sibTrans" presStyleLbl="sibTrans2D1" presStyleIdx="0" presStyleCnt="0"/>
      <dgm:spPr/>
    </dgm:pt>
    <dgm:pt modelId="{A0E30D94-A646-4E08-BCD5-3F9A73F38366}" type="pres">
      <dgm:prSet presAssocID="{623765E3-068F-4DE7-9C20-0A48259DAB11}" presName="compNode" presStyleCnt="0"/>
      <dgm:spPr/>
    </dgm:pt>
    <dgm:pt modelId="{B256361F-5D61-490A-AB9A-AFFFB4D3F29D}" type="pres">
      <dgm:prSet presAssocID="{623765E3-068F-4DE7-9C20-0A48259DAB11}" presName="pictRect" presStyleLbl="node1" presStyleIdx="3" presStyleCnt="1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Thermometer with solid fill"/>
        </a:ext>
      </dgm:extLst>
    </dgm:pt>
    <dgm:pt modelId="{9B1E88D8-C973-41C4-B567-8F8C17FEAA60}" type="pres">
      <dgm:prSet presAssocID="{623765E3-068F-4DE7-9C20-0A48259DAB11}" presName="textRect" presStyleLbl="revTx" presStyleIdx="3" presStyleCnt="10">
        <dgm:presLayoutVars>
          <dgm:bulletEnabled val="1"/>
        </dgm:presLayoutVars>
      </dgm:prSet>
      <dgm:spPr/>
    </dgm:pt>
    <dgm:pt modelId="{6F19F435-9081-4037-9237-5725BFB26F26}" type="pres">
      <dgm:prSet presAssocID="{32F55FB7-74D0-47C1-83BE-7695336CCDED}" presName="sibTrans" presStyleLbl="sibTrans2D1" presStyleIdx="0" presStyleCnt="0"/>
      <dgm:spPr/>
    </dgm:pt>
    <dgm:pt modelId="{9155308A-0B91-4178-BACE-0F7FF68D74EE}" type="pres">
      <dgm:prSet presAssocID="{E4EAF657-B425-433D-9B13-E5B7D8B284F8}" presName="compNode" presStyleCnt="0"/>
      <dgm:spPr/>
    </dgm:pt>
    <dgm:pt modelId="{050A94B5-E947-41F7-8DE5-AE8A975C50DD}" type="pres">
      <dgm:prSet presAssocID="{E4EAF657-B425-433D-9B13-E5B7D8B284F8}" presName="pictRect" presStyleLbl="node1" presStyleIdx="4" presStyleCnt="1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972FE0C1-EEFB-45C3-8348-00DF7C5C3937}" type="pres">
      <dgm:prSet presAssocID="{E4EAF657-B425-433D-9B13-E5B7D8B284F8}" presName="textRect" presStyleLbl="revTx" presStyleIdx="4" presStyleCnt="10">
        <dgm:presLayoutVars>
          <dgm:bulletEnabled val="1"/>
        </dgm:presLayoutVars>
      </dgm:prSet>
      <dgm:spPr/>
    </dgm:pt>
    <dgm:pt modelId="{293A37E9-2ED1-41D8-93AD-7D081F4F7114}" type="pres">
      <dgm:prSet presAssocID="{90EE840C-78F3-46A6-BAD3-BAF62C7BE1C9}" presName="sibTrans" presStyleLbl="sibTrans2D1" presStyleIdx="0" presStyleCnt="0"/>
      <dgm:spPr/>
    </dgm:pt>
    <dgm:pt modelId="{9EEC29E6-9B3D-4966-9C81-9E845F063089}" type="pres">
      <dgm:prSet presAssocID="{B1B6B973-9D9C-4CF9-945A-5B7D08BA5CFA}" presName="compNode" presStyleCnt="0"/>
      <dgm:spPr/>
    </dgm:pt>
    <dgm:pt modelId="{3B7E4A4F-18D3-4997-886C-10698688A4A9}" type="pres">
      <dgm:prSet presAssocID="{B1B6B973-9D9C-4CF9-945A-5B7D08BA5CFA}" presName="pictRect" presStyleLbl="node1" presStyleIdx="5" presStyleCnt="1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Ear with solid fill"/>
        </a:ext>
      </dgm:extLst>
    </dgm:pt>
    <dgm:pt modelId="{965F6265-BE85-42E0-ABC8-23FA7C62F357}" type="pres">
      <dgm:prSet presAssocID="{B1B6B973-9D9C-4CF9-945A-5B7D08BA5CFA}" presName="textRect" presStyleLbl="revTx" presStyleIdx="5" presStyleCnt="10">
        <dgm:presLayoutVars>
          <dgm:bulletEnabled val="1"/>
        </dgm:presLayoutVars>
      </dgm:prSet>
      <dgm:spPr/>
    </dgm:pt>
    <dgm:pt modelId="{1841B8F9-ADF5-47A2-AC12-76E45DD1C012}" type="pres">
      <dgm:prSet presAssocID="{0A1D45B0-6057-44E5-A43E-A1054306FB7F}" presName="sibTrans" presStyleLbl="sibTrans2D1" presStyleIdx="0" presStyleCnt="0"/>
      <dgm:spPr/>
    </dgm:pt>
    <dgm:pt modelId="{ED371FC0-1A00-40EB-B41F-B751818CA728}" type="pres">
      <dgm:prSet presAssocID="{F0A9E898-63C4-4394-A312-F97F0C59E558}" presName="compNode" presStyleCnt="0"/>
      <dgm:spPr/>
    </dgm:pt>
    <dgm:pt modelId="{75E685FB-399E-4A31-B71A-39B7A97D09C9}" type="pres">
      <dgm:prSet presAssocID="{F0A9E898-63C4-4394-A312-F97F0C59E558}" presName="pictRect" presStyleLbl="node1" presStyleIdx="6" presStyleCnt="1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ough with solid fill"/>
        </a:ext>
      </dgm:extLst>
    </dgm:pt>
    <dgm:pt modelId="{02AF76DF-5128-47B2-8196-BB8D6DA7D8AB}" type="pres">
      <dgm:prSet presAssocID="{F0A9E898-63C4-4394-A312-F97F0C59E558}" presName="textRect" presStyleLbl="revTx" presStyleIdx="6" presStyleCnt="10">
        <dgm:presLayoutVars>
          <dgm:bulletEnabled val="1"/>
        </dgm:presLayoutVars>
      </dgm:prSet>
      <dgm:spPr/>
    </dgm:pt>
    <dgm:pt modelId="{EBA7A748-3A40-4154-9E5C-FC3DEA1CAC54}" type="pres">
      <dgm:prSet presAssocID="{AACC7E9A-2D0E-4039-B3A8-918538F23226}" presName="sibTrans" presStyleLbl="sibTrans2D1" presStyleIdx="0" presStyleCnt="0"/>
      <dgm:spPr/>
    </dgm:pt>
    <dgm:pt modelId="{622686F1-A989-4C61-B192-0C24B03C185A}" type="pres">
      <dgm:prSet presAssocID="{AB1E4DC1-7054-4FC2-A115-76348CD7738C}" presName="compNode" presStyleCnt="0"/>
      <dgm:spPr/>
    </dgm:pt>
    <dgm:pt modelId="{3C7CD1AB-3526-4BA7-8DE9-C3B358B6AC51}" type="pres">
      <dgm:prSet presAssocID="{AB1E4DC1-7054-4FC2-A115-76348CD7738C}" presName="pictRect" presStyleLbl="node1" presStyleIdx="7" presStyleCnt="10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Lungs with solid fill"/>
        </a:ext>
      </dgm:extLst>
    </dgm:pt>
    <dgm:pt modelId="{3D7773E3-B18A-42FD-A547-E64B835B1649}" type="pres">
      <dgm:prSet presAssocID="{AB1E4DC1-7054-4FC2-A115-76348CD7738C}" presName="textRect" presStyleLbl="revTx" presStyleIdx="7" presStyleCnt="10">
        <dgm:presLayoutVars>
          <dgm:bulletEnabled val="1"/>
        </dgm:presLayoutVars>
      </dgm:prSet>
      <dgm:spPr/>
    </dgm:pt>
    <dgm:pt modelId="{33DC1BC4-EB3C-4CE1-BD1C-A8180528730A}" type="pres">
      <dgm:prSet presAssocID="{18B94EED-CA39-4C14-A049-8BEF196D7C9A}" presName="sibTrans" presStyleLbl="sibTrans2D1" presStyleIdx="0" presStyleCnt="0"/>
      <dgm:spPr/>
    </dgm:pt>
    <dgm:pt modelId="{B77D214E-795D-4F5E-BD75-E1A8C0FB9D59}" type="pres">
      <dgm:prSet presAssocID="{02373253-2A2A-40D8-9B22-9256E0B6D92F}" presName="compNode" presStyleCnt="0"/>
      <dgm:spPr/>
    </dgm:pt>
    <dgm:pt modelId="{0B087EB6-0D7E-4F54-8500-7FD0607C00DC}" type="pres">
      <dgm:prSet presAssocID="{02373253-2A2A-40D8-9B22-9256E0B6D92F}" presName="pictRect" presStyleLbl="node1" presStyleIdx="8" presStyleCnt="10"/>
      <dgm:spPr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Stethoscope with solid fill"/>
        </a:ext>
      </dgm:extLst>
    </dgm:pt>
    <dgm:pt modelId="{60139B13-312B-4894-89D0-F19A847FCA4A}" type="pres">
      <dgm:prSet presAssocID="{02373253-2A2A-40D8-9B22-9256E0B6D92F}" presName="textRect" presStyleLbl="revTx" presStyleIdx="8" presStyleCnt="10">
        <dgm:presLayoutVars>
          <dgm:bulletEnabled val="1"/>
        </dgm:presLayoutVars>
      </dgm:prSet>
      <dgm:spPr/>
    </dgm:pt>
    <dgm:pt modelId="{633F0D87-E860-4737-B02C-63841BB450CA}" type="pres">
      <dgm:prSet presAssocID="{9808E85C-DA3A-428D-BA14-97EBA570A254}" presName="sibTrans" presStyleLbl="sibTrans2D1" presStyleIdx="0" presStyleCnt="0"/>
      <dgm:spPr/>
    </dgm:pt>
    <dgm:pt modelId="{908439C4-31C2-4694-A566-D0BBABC31E95}" type="pres">
      <dgm:prSet presAssocID="{58576DDA-5D97-4426-8B12-C5AE9A0C7DBE}" presName="compNode" presStyleCnt="0"/>
      <dgm:spPr/>
    </dgm:pt>
    <dgm:pt modelId="{3988D0AC-CB40-47D2-8447-FB59F645ED01}" type="pres">
      <dgm:prSet presAssocID="{58576DDA-5D97-4426-8B12-C5AE9A0C7DBE}" presName="pictRect" presStyleLbl="node1" presStyleIdx="9" presStyleCnt="10"/>
      <dgm:spPr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Brain with solid fill"/>
        </a:ext>
      </dgm:extLst>
    </dgm:pt>
    <dgm:pt modelId="{6F66D9A1-B325-41BD-B224-CDF6992D809A}" type="pres">
      <dgm:prSet presAssocID="{58576DDA-5D97-4426-8B12-C5AE9A0C7DBE}" presName="textRect" presStyleLbl="revTx" presStyleIdx="9" presStyleCnt="10">
        <dgm:presLayoutVars>
          <dgm:bulletEnabled val="1"/>
        </dgm:presLayoutVars>
      </dgm:prSet>
      <dgm:spPr/>
    </dgm:pt>
  </dgm:ptLst>
  <dgm:cxnLst>
    <dgm:cxn modelId="{8EB92C09-9E7E-4A98-9125-9566E8EB8E6D}" srcId="{832F9909-8D09-4603-AB47-DF73DD04FE1B}" destId="{58576DDA-5D97-4426-8B12-C5AE9A0C7DBE}" srcOrd="9" destOrd="0" parTransId="{3F16CD59-7A03-4AF0-8DA4-A7BDCB78A2A5}" sibTransId="{BD7FDAD1-589F-4C9C-9C0E-79EE48C18D6B}"/>
    <dgm:cxn modelId="{BCB09409-B0D5-4160-B39F-15FFC165E508}" srcId="{832F9909-8D09-4603-AB47-DF73DD04FE1B}" destId="{6B1DF7E4-C94D-4976-9CEA-BE08A5B0BFC2}" srcOrd="2" destOrd="0" parTransId="{7F4BE096-C36D-4160-B821-6B3CABDA922F}" sibTransId="{36DBEC86-E779-469E-AB24-49954A675E10}"/>
    <dgm:cxn modelId="{8D8A911A-1F33-4A65-9501-A1EA45AEAD98}" srcId="{832F9909-8D09-4603-AB47-DF73DD04FE1B}" destId="{C6982D92-34B6-4782-89CE-ECBCFFC6693D}" srcOrd="1" destOrd="0" parTransId="{EE5B27C2-2B7E-446C-863B-CA165ABC1741}" sibTransId="{9C647028-B0F5-49B3-BAB1-B6CE325F6059}"/>
    <dgm:cxn modelId="{C2DF7E20-4B48-4044-A451-F3DC8C1C5C0D}" type="presOf" srcId="{6B1DF7E4-C94D-4976-9CEA-BE08A5B0BFC2}" destId="{0699B7E1-D3EF-4B69-BC58-6DCC59681AFC}" srcOrd="0" destOrd="0" presId="urn:microsoft.com/office/officeart/2005/8/layout/pList1"/>
    <dgm:cxn modelId="{2D75382A-6CA2-4A47-BDC8-D3B8B881A932}" type="presOf" srcId="{58576DDA-5D97-4426-8B12-C5AE9A0C7DBE}" destId="{6F66D9A1-B325-41BD-B224-CDF6992D809A}" srcOrd="0" destOrd="0" presId="urn:microsoft.com/office/officeart/2005/8/layout/pList1"/>
    <dgm:cxn modelId="{ABDB392C-163B-41EF-AA62-B7CEAFD23A01}" type="presOf" srcId="{36DBEC86-E779-469E-AB24-49954A675E10}" destId="{426FE6FA-5923-426C-A117-FF7B235B790A}" srcOrd="0" destOrd="0" presId="urn:microsoft.com/office/officeart/2005/8/layout/pList1"/>
    <dgm:cxn modelId="{E37D0341-B8D4-40C1-87B4-B245F2DA45F1}" type="presOf" srcId="{B1B6B973-9D9C-4CF9-945A-5B7D08BA5CFA}" destId="{965F6265-BE85-42E0-ABC8-23FA7C62F357}" srcOrd="0" destOrd="0" presId="urn:microsoft.com/office/officeart/2005/8/layout/pList1"/>
    <dgm:cxn modelId="{BF767763-9301-4350-A10A-2DB0B9CFF84D}" type="presOf" srcId="{E4EAF657-B425-433D-9B13-E5B7D8B284F8}" destId="{972FE0C1-EEFB-45C3-8348-00DF7C5C3937}" srcOrd="0" destOrd="0" presId="urn:microsoft.com/office/officeart/2005/8/layout/pList1"/>
    <dgm:cxn modelId="{006FD96A-7C9B-4E4C-8D37-EB1492763BDF}" type="presOf" srcId="{0A1D45B0-6057-44E5-A43E-A1054306FB7F}" destId="{1841B8F9-ADF5-47A2-AC12-76E45DD1C012}" srcOrd="0" destOrd="0" presId="urn:microsoft.com/office/officeart/2005/8/layout/pList1"/>
    <dgm:cxn modelId="{B4CE7B54-9323-464E-9B49-7209E89B64A7}" type="presOf" srcId="{18B94EED-CA39-4C14-A049-8BEF196D7C9A}" destId="{33DC1BC4-EB3C-4CE1-BD1C-A8180528730A}" srcOrd="0" destOrd="0" presId="urn:microsoft.com/office/officeart/2005/8/layout/pList1"/>
    <dgm:cxn modelId="{8A6D8C75-487B-490B-AC86-B0B8F26F3E9A}" type="presOf" srcId="{9808E85C-DA3A-428D-BA14-97EBA570A254}" destId="{633F0D87-E860-4737-B02C-63841BB450CA}" srcOrd="0" destOrd="0" presId="urn:microsoft.com/office/officeart/2005/8/layout/pList1"/>
    <dgm:cxn modelId="{0B49FB55-D7C1-45C0-B31C-98AC580B408B}" type="presOf" srcId="{623765E3-068F-4DE7-9C20-0A48259DAB11}" destId="{9B1E88D8-C973-41C4-B567-8F8C17FEAA60}" srcOrd="0" destOrd="0" presId="urn:microsoft.com/office/officeart/2005/8/layout/pList1"/>
    <dgm:cxn modelId="{0FF59557-848A-4695-9607-A371991799F4}" type="presOf" srcId="{0EB664A3-5E78-4196-96D5-EF2C8867ADAF}" destId="{E09B399C-E7F5-47A1-BD75-B5C18F6D1733}" srcOrd="0" destOrd="0" presId="urn:microsoft.com/office/officeart/2005/8/layout/pList1"/>
    <dgm:cxn modelId="{B5D98B78-CA47-471B-867D-61879F7A2DFC}" type="presOf" srcId="{DE42061B-E8F7-400C-B7D7-D3CF3FD7D829}" destId="{3DFBA2DD-40DE-4A2E-B984-117560738C1B}" srcOrd="0" destOrd="0" presId="urn:microsoft.com/office/officeart/2005/8/layout/pList1"/>
    <dgm:cxn modelId="{D6CE345A-CF3F-43DC-9B5D-BE807DE2F812}" type="presOf" srcId="{AACC7E9A-2D0E-4039-B3A8-918538F23226}" destId="{EBA7A748-3A40-4154-9E5C-FC3DEA1CAC54}" srcOrd="0" destOrd="0" presId="urn:microsoft.com/office/officeart/2005/8/layout/pList1"/>
    <dgm:cxn modelId="{D30B8495-767D-43C5-AE4D-66C668899AB6}" type="presOf" srcId="{9C647028-B0F5-49B3-BAB1-B6CE325F6059}" destId="{9D88E294-E192-49B0-B629-19BF32BD08DD}" srcOrd="0" destOrd="0" presId="urn:microsoft.com/office/officeart/2005/8/layout/pList1"/>
    <dgm:cxn modelId="{1E9D7996-E442-4D48-B10F-680ED1BFDDB4}" type="presOf" srcId="{F0A9E898-63C4-4394-A312-F97F0C59E558}" destId="{02AF76DF-5128-47B2-8196-BB8D6DA7D8AB}" srcOrd="0" destOrd="0" presId="urn:microsoft.com/office/officeart/2005/8/layout/pList1"/>
    <dgm:cxn modelId="{72581998-5939-4F08-A02D-D473C0525424}" type="presOf" srcId="{32F55FB7-74D0-47C1-83BE-7695336CCDED}" destId="{6F19F435-9081-4037-9237-5725BFB26F26}" srcOrd="0" destOrd="0" presId="urn:microsoft.com/office/officeart/2005/8/layout/pList1"/>
    <dgm:cxn modelId="{4A385F9D-5DA0-4617-9F21-1A96F638871D}" type="presOf" srcId="{C6982D92-34B6-4782-89CE-ECBCFFC6693D}" destId="{2BC3110D-4AAB-463A-B690-5A1F962FF375}" srcOrd="0" destOrd="0" presId="urn:microsoft.com/office/officeart/2005/8/layout/pList1"/>
    <dgm:cxn modelId="{801C42A5-E1C6-402E-92F9-42A5F5ADCFAC}" srcId="{832F9909-8D09-4603-AB47-DF73DD04FE1B}" destId="{F0A9E898-63C4-4394-A312-F97F0C59E558}" srcOrd="6" destOrd="0" parTransId="{F286C969-B6BD-4277-9CB2-2C405080EC8D}" sibTransId="{AACC7E9A-2D0E-4039-B3A8-918538F23226}"/>
    <dgm:cxn modelId="{5334F9BA-19E3-40E2-A5A7-72FF524198EC}" type="presOf" srcId="{02373253-2A2A-40D8-9B22-9256E0B6D92F}" destId="{60139B13-312B-4894-89D0-F19A847FCA4A}" srcOrd="0" destOrd="0" presId="urn:microsoft.com/office/officeart/2005/8/layout/pList1"/>
    <dgm:cxn modelId="{8935D5C0-381A-4C4E-AFDF-25A2F1FE4801}" type="presOf" srcId="{832F9909-8D09-4603-AB47-DF73DD04FE1B}" destId="{E06E993C-BCDD-48E4-9909-88A338C7B7C3}" srcOrd="0" destOrd="0" presId="urn:microsoft.com/office/officeart/2005/8/layout/pList1"/>
    <dgm:cxn modelId="{28A12BC1-66AF-46E7-A0A5-8438EE753F19}" srcId="{832F9909-8D09-4603-AB47-DF73DD04FE1B}" destId="{B1B6B973-9D9C-4CF9-945A-5B7D08BA5CFA}" srcOrd="5" destOrd="0" parTransId="{9C5F40E0-F6F8-48A5-8823-CE3A5AE22FAE}" sibTransId="{0A1D45B0-6057-44E5-A43E-A1054306FB7F}"/>
    <dgm:cxn modelId="{500A58C8-3A8D-46B1-AF17-15019B8F1361}" type="presOf" srcId="{AB1E4DC1-7054-4FC2-A115-76348CD7738C}" destId="{3D7773E3-B18A-42FD-A547-E64B835B1649}" srcOrd="0" destOrd="0" presId="urn:microsoft.com/office/officeart/2005/8/layout/pList1"/>
    <dgm:cxn modelId="{7541DDC9-F023-4011-B783-16BF11064EAB}" srcId="{832F9909-8D09-4603-AB47-DF73DD04FE1B}" destId="{0EB664A3-5E78-4196-96D5-EF2C8867ADAF}" srcOrd="0" destOrd="0" parTransId="{5A65CBE3-8581-4F86-8848-0B67803BD6E7}" sibTransId="{DE42061B-E8F7-400C-B7D7-D3CF3FD7D829}"/>
    <dgm:cxn modelId="{8D85C2D2-C3B3-4173-8E04-2B7EF2159EDB}" srcId="{832F9909-8D09-4603-AB47-DF73DD04FE1B}" destId="{623765E3-068F-4DE7-9C20-0A48259DAB11}" srcOrd="3" destOrd="0" parTransId="{BD752C31-035A-46BA-B574-5875E4093C3C}" sibTransId="{32F55FB7-74D0-47C1-83BE-7695336CCDED}"/>
    <dgm:cxn modelId="{4A52CFD9-C54D-47ED-A2DD-E2D30B7402B3}" srcId="{832F9909-8D09-4603-AB47-DF73DD04FE1B}" destId="{E4EAF657-B425-433D-9B13-E5B7D8B284F8}" srcOrd="4" destOrd="0" parTransId="{5632B25E-4A95-4714-88DA-8BB36F473A82}" sibTransId="{90EE840C-78F3-46A6-BAD3-BAF62C7BE1C9}"/>
    <dgm:cxn modelId="{379DC6DD-E29B-4D01-81A3-F00363C68ACD}" type="presOf" srcId="{90EE840C-78F3-46A6-BAD3-BAF62C7BE1C9}" destId="{293A37E9-2ED1-41D8-93AD-7D081F4F7114}" srcOrd="0" destOrd="0" presId="urn:microsoft.com/office/officeart/2005/8/layout/pList1"/>
    <dgm:cxn modelId="{879489E9-E9D4-400A-91FE-8778C839F6BC}" srcId="{832F9909-8D09-4603-AB47-DF73DD04FE1B}" destId="{02373253-2A2A-40D8-9B22-9256E0B6D92F}" srcOrd="8" destOrd="0" parTransId="{AF11766E-D0DC-4F83-B592-E5B4EA1AFF04}" sibTransId="{9808E85C-DA3A-428D-BA14-97EBA570A254}"/>
    <dgm:cxn modelId="{BB3877FC-42D1-4A2F-8527-D1F3F68A46AF}" srcId="{832F9909-8D09-4603-AB47-DF73DD04FE1B}" destId="{AB1E4DC1-7054-4FC2-A115-76348CD7738C}" srcOrd="7" destOrd="0" parTransId="{DE160D82-5931-4663-BD4F-4C58D8AEFA97}" sibTransId="{18B94EED-CA39-4C14-A049-8BEF196D7C9A}"/>
    <dgm:cxn modelId="{69D7F84A-69C4-4F2C-922B-3D98B125847B}" type="presParOf" srcId="{E06E993C-BCDD-48E4-9909-88A338C7B7C3}" destId="{5F4FD214-700E-4B06-94B8-1CAB4B9E9F24}" srcOrd="0" destOrd="0" presId="urn:microsoft.com/office/officeart/2005/8/layout/pList1"/>
    <dgm:cxn modelId="{E0AE5FFA-1187-4847-870C-4D46BB18E803}" type="presParOf" srcId="{5F4FD214-700E-4B06-94B8-1CAB4B9E9F24}" destId="{919EFB2C-0430-470B-BE33-892B1FC82DEB}" srcOrd="0" destOrd="0" presId="urn:microsoft.com/office/officeart/2005/8/layout/pList1"/>
    <dgm:cxn modelId="{1F3E2B04-DADE-426D-883E-1B4322A8D80C}" type="presParOf" srcId="{5F4FD214-700E-4B06-94B8-1CAB4B9E9F24}" destId="{E09B399C-E7F5-47A1-BD75-B5C18F6D1733}" srcOrd="1" destOrd="0" presId="urn:microsoft.com/office/officeart/2005/8/layout/pList1"/>
    <dgm:cxn modelId="{1CBDD042-C1FA-4EA2-93B1-121119EBDB1A}" type="presParOf" srcId="{E06E993C-BCDD-48E4-9909-88A338C7B7C3}" destId="{3DFBA2DD-40DE-4A2E-B984-117560738C1B}" srcOrd="1" destOrd="0" presId="urn:microsoft.com/office/officeart/2005/8/layout/pList1"/>
    <dgm:cxn modelId="{397B6E02-8BB6-4C29-9CDC-44DEF158732D}" type="presParOf" srcId="{E06E993C-BCDD-48E4-9909-88A338C7B7C3}" destId="{C08C0E0A-E5BB-4B50-B081-20D1CA0C6D8E}" srcOrd="2" destOrd="0" presId="urn:microsoft.com/office/officeart/2005/8/layout/pList1"/>
    <dgm:cxn modelId="{79BC48A2-8722-453C-9918-858DC8B26332}" type="presParOf" srcId="{C08C0E0A-E5BB-4B50-B081-20D1CA0C6D8E}" destId="{C90EA33C-1707-4BCC-9ABB-B699DB195E5D}" srcOrd="0" destOrd="0" presId="urn:microsoft.com/office/officeart/2005/8/layout/pList1"/>
    <dgm:cxn modelId="{D57CCC09-0FBC-4881-AD11-5D2BC604D4CF}" type="presParOf" srcId="{C08C0E0A-E5BB-4B50-B081-20D1CA0C6D8E}" destId="{2BC3110D-4AAB-463A-B690-5A1F962FF375}" srcOrd="1" destOrd="0" presId="urn:microsoft.com/office/officeart/2005/8/layout/pList1"/>
    <dgm:cxn modelId="{FE7D4754-0D2F-43A4-8527-D5E69582E129}" type="presParOf" srcId="{E06E993C-BCDD-48E4-9909-88A338C7B7C3}" destId="{9D88E294-E192-49B0-B629-19BF32BD08DD}" srcOrd="3" destOrd="0" presId="urn:microsoft.com/office/officeart/2005/8/layout/pList1"/>
    <dgm:cxn modelId="{FD287501-7ACC-4396-9505-CCB1C79602F2}" type="presParOf" srcId="{E06E993C-BCDD-48E4-9909-88A338C7B7C3}" destId="{13893AC3-E351-4F9A-B0BD-54765AF4B61E}" srcOrd="4" destOrd="0" presId="urn:microsoft.com/office/officeart/2005/8/layout/pList1"/>
    <dgm:cxn modelId="{68647779-386C-4EA7-8AA8-5289E7BC79F3}" type="presParOf" srcId="{13893AC3-E351-4F9A-B0BD-54765AF4B61E}" destId="{984156D9-9976-4DE7-BDE5-92CF1F42A2B1}" srcOrd="0" destOrd="0" presId="urn:microsoft.com/office/officeart/2005/8/layout/pList1"/>
    <dgm:cxn modelId="{1B614746-E88D-470F-B835-18AB1E354F94}" type="presParOf" srcId="{13893AC3-E351-4F9A-B0BD-54765AF4B61E}" destId="{0699B7E1-D3EF-4B69-BC58-6DCC59681AFC}" srcOrd="1" destOrd="0" presId="urn:microsoft.com/office/officeart/2005/8/layout/pList1"/>
    <dgm:cxn modelId="{4813BD71-974E-4379-B37B-4B4F9F19862D}" type="presParOf" srcId="{E06E993C-BCDD-48E4-9909-88A338C7B7C3}" destId="{426FE6FA-5923-426C-A117-FF7B235B790A}" srcOrd="5" destOrd="0" presId="urn:microsoft.com/office/officeart/2005/8/layout/pList1"/>
    <dgm:cxn modelId="{82EBFD60-E5F4-44B8-8BCB-65E03718E4DC}" type="presParOf" srcId="{E06E993C-BCDD-48E4-9909-88A338C7B7C3}" destId="{A0E30D94-A646-4E08-BCD5-3F9A73F38366}" srcOrd="6" destOrd="0" presId="urn:microsoft.com/office/officeart/2005/8/layout/pList1"/>
    <dgm:cxn modelId="{2DC6BC2B-F0FA-475E-932A-358E992E2987}" type="presParOf" srcId="{A0E30D94-A646-4E08-BCD5-3F9A73F38366}" destId="{B256361F-5D61-490A-AB9A-AFFFB4D3F29D}" srcOrd="0" destOrd="0" presId="urn:microsoft.com/office/officeart/2005/8/layout/pList1"/>
    <dgm:cxn modelId="{604D0B73-EE13-4F0F-B40F-25FD4140391E}" type="presParOf" srcId="{A0E30D94-A646-4E08-BCD5-3F9A73F38366}" destId="{9B1E88D8-C973-41C4-B567-8F8C17FEAA60}" srcOrd="1" destOrd="0" presId="urn:microsoft.com/office/officeart/2005/8/layout/pList1"/>
    <dgm:cxn modelId="{EFAE26E0-B4B8-4D6F-8719-9E92EEA22025}" type="presParOf" srcId="{E06E993C-BCDD-48E4-9909-88A338C7B7C3}" destId="{6F19F435-9081-4037-9237-5725BFB26F26}" srcOrd="7" destOrd="0" presId="urn:microsoft.com/office/officeart/2005/8/layout/pList1"/>
    <dgm:cxn modelId="{B27CA0F3-0254-47E6-AA14-D664CC6772E0}" type="presParOf" srcId="{E06E993C-BCDD-48E4-9909-88A338C7B7C3}" destId="{9155308A-0B91-4178-BACE-0F7FF68D74EE}" srcOrd="8" destOrd="0" presId="urn:microsoft.com/office/officeart/2005/8/layout/pList1"/>
    <dgm:cxn modelId="{0DF6B086-3BCE-4159-8A69-080A3CB81C02}" type="presParOf" srcId="{9155308A-0B91-4178-BACE-0F7FF68D74EE}" destId="{050A94B5-E947-41F7-8DE5-AE8A975C50DD}" srcOrd="0" destOrd="0" presId="urn:microsoft.com/office/officeart/2005/8/layout/pList1"/>
    <dgm:cxn modelId="{2676FB2F-AC0E-4885-8AF6-904BA55ADB4B}" type="presParOf" srcId="{9155308A-0B91-4178-BACE-0F7FF68D74EE}" destId="{972FE0C1-EEFB-45C3-8348-00DF7C5C3937}" srcOrd="1" destOrd="0" presId="urn:microsoft.com/office/officeart/2005/8/layout/pList1"/>
    <dgm:cxn modelId="{527A04B9-32E1-423A-95D1-6480FBA8DAD8}" type="presParOf" srcId="{E06E993C-BCDD-48E4-9909-88A338C7B7C3}" destId="{293A37E9-2ED1-41D8-93AD-7D081F4F7114}" srcOrd="9" destOrd="0" presId="urn:microsoft.com/office/officeart/2005/8/layout/pList1"/>
    <dgm:cxn modelId="{2CCDFF28-DBE9-4120-9849-BE4237C1C2DE}" type="presParOf" srcId="{E06E993C-BCDD-48E4-9909-88A338C7B7C3}" destId="{9EEC29E6-9B3D-4966-9C81-9E845F063089}" srcOrd="10" destOrd="0" presId="urn:microsoft.com/office/officeart/2005/8/layout/pList1"/>
    <dgm:cxn modelId="{39C3F67C-B3C5-441C-86F7-95F0631B5E9C}" type="presParOf" srcId="{9EEC29E6-9B3D-4966-9C81-9E845F063089}" destId="{3B7E4A4F-18D3-4997-886C-10698688A4A9}" srcOrd="0" destOrd="0" presId="urn:microsoft.com/office/officeart/2005/8/layout/pList1"/>
    <dgm:cxn modelId="{E9A603E7-2ABF-4238-8920-758575CDB218}" type="presParOf" srcId="{9EEC29E6-9B3D-4966-9C81-9E845F063089}" destId="{965F6265-BE85-42E0-ABC8-23FA7C62F357}" srcOrd="1" destOrd="0" presId="urn:microsoft.com/office/officeart/2005/8/layout/pList1"/>
    <dgm:cxn modelId="{C0BFAF77-8C35-421F-9554-246F3AF5DED6}" type="presParOf" srcId="{E06E993C-BCDD-48E4-9909-88A338C7B7C3}" destId="{1841B8F9-ADF5-47A2-AC12-76E45DD1C012}" srcOrd="11" destOrd="0" presId="urn:microsoft.com/office/officeart/2005/8/layout/pList1"/>
    <dgm:cxn modelId="{E94F99CA-C169-45CF-B3B0-789B2949A581}" type="presParOf" srcId="{E06E993C-BCDD-48E4-9909-88A338C7B7C3}" destId="{ED371FC0-1A00-40EB-B41F-B751818CA728}" srcOrd="12" destOrd="0" presId="urn:microsoft.com/office/officeart/2005/8/layout/pList1"/>
    <dgm:cxn modelId="{EDA990F7-DF33-4773-A36C-E0448049D2AE}" type="presParOf" srcId="{ED371FC0-1A00-40EB-B41F-B751818CA728}" destId="{75E685FB-399E-4A31-B71A-39B7A97D09C9}" srcOrd="0" destOrd="0" presId="urn:microsoft.com/office/officeart/2005/8/layout/pList1"/>
    <dgm:cxn modelId="{B8CB756A-7E4C-4BDD-B311-E5E826EFDFBC}" type="presParOf" srcId="{ED371FC0-1A00-40EB-B41F-B751818CA728}" destId="{02AF76DF-5128-47B2-8196-BB8D6DA7D8AB}" srcOrd="1" destOrd="0" presId="urn:microsoft.com/office/officeart/2005/8/layout/pList1"/>
    <dgm:cxn modelId="{92942E5E-4355-4241-AC4D-D8E42DCE0C1E}" type="presParOf" srcId="{E06E993C-BCDD-48E4-9909-88A338C7B7C3}" destId="{EBA7A748-3A40-4154-9E5C-FC3DEA1CAC54}" srcOrd="13" destOrd="0" presId="urn:microsoft.com/office/officeart/2005/8/layout/pList1"/>
    <dgm:cxn modelId="{3D97A292-013B-48A2-8AEA-D3790A57368F}" type="presParOf" srcId="{E06E993C-BCDD-48E4-9909-88A338C7B7C3}" destId="{622686F1-A989-4C61-B192-0C24B03C185A}" srcOrd="14" destOrd="0" presId="urn:microsoft.com/office/officeart/2005/8/layout/pList1"/>
    <dgm:cxn modelId="{A9CEA634-1902-4BB2-BCB0-B6A091681A35}" type="presParOf" srcId="{622686F1-A989-4C61-B192-0C24B03C185A}" destId="{3C7CD1AB-3526-4BA7-8DE9-C3B358B6AC51}" srcOrd="0" destOrd="0" presId="urn:microsoft.com/office/officeart/2005/8/layout/pList1"/>
    <dgm:cxn modelId="{F828787B-5779-4C8D-BB35-95BF6A8B05DE}" type="presParOf" srcId="{622686F1-A989-4C61-B192-0C24B03C185A}" destId="{3D7773E3-B18A-42FD-A547-E64B835B1649}" srcOrd="1" destOrd="0" presId="urn:microsoft.com/office/officeart/2005/8/layout/pList1"/>
    <dgm:cxn modelId="{61262DFE-AC7D-458A-8FE2-0A4F3BDF9EF2}" type="presParOf" srcId="{E06E993C-BCDD-48E4-9909-88A338C7B7C3}" destId="{33DC1BC4-EB3C-4CE1-BD1C-A8180528730A}" srcOrd="15" destOrd="0" presId="urn:microsoft.com/office/officeart/2005/8/layout/pList1"/>
    <dgm:cxn modelId="{29CD13DF-3A4D-44FF-852B-F716BC9886AF}" type="presParOf" srcId="{E06E993C-BCDD-48E4-9909-88A338C7B7C3}" destId="{B77D214E-795D-4F5E-BD75-E1A8C0FB9D59}" srcOrd="16" destOrd="0" presId="urn:microsoft.com/office/officeart/2005/8/layout/pList1"/>
    <dgm:cxn modelId="{CB589996-BC32-4FA7-89FC-972D3366FF48}" type="presParOf" srcId="{B77D214E-795D-4F5E-BD75-E1A8C0FB9D59}" destId="{0B087EB6-0D7E-4F54-8500-7FD0607C00DC}" srcOrd="0" destOrd="0" presId="urn:microsoft.com/office/officeart/2005/8/layout/pList1"/>
    <dgm:cxn modelId="{08ACC768-D1B7-457E-A264-B56E09EDB46F}" type="presParOf" srcId="{B77D214E-795D-4F5E-BD75-E1A8C0FB9D59}" destId="{60139B13-312B-4894-89D0-F19A847FCA4A}" srcOrd="1" destOrd="0" presId="urn:microsoft.com/office/officeart/2005/8/layout/pList1"/>
    <dgm:cxn modelId="{18CBE37F-A87E-4EB9-8FA1-7F84BA2C3574}" type="presParOf" srcId="{E06E993C-BCDD-48E4-9909-88A338C7B7C3}" destId="{633F0D87-E860-4737-B02C-63841BB450CA}" srcOrd="17" destOrd="0" presId="urn:microsoft.com/office/officeart/2005/8/layout/pList1"/>
    <dgm:cxn modelId="{A5B27E4E-7A81-409B-8A77-7C6FE8F23157}" type="presParOf" srcId="{E06E993C-BCDD-48E4-9909-88A338C7B7C3}" destId="{908439C4-31C2-4694-A566-D0BBABC31E95}" srcOrd="18" destOrd="0" presId="urn:microsoft.com/office/officeart/2005/8/layout/pList1"/>
    <dgm:cxn modelId="{A7F50373-CF1F-4DA1-A92F-7592734D6338}" type="presParOf" srcId="{908439C4-31C2-4694-A566-D0BBABC31E95}" destId="{3988D0AC-CB40-47D2-8447-FB59F645ED01}" srcOrd="0" destOrd="0" presId="urn:microsoft.com/office/officeart/2005/8/layout/pList1"/>
    <dgm:cxn modelId="{6FEB65D5-B4B5-4078-96A0-B6F1DAC81069}" type="presParOf" srcId="{908439C4-31C2-4694-A566-D0BBABC31E95}" destId="{6F66D9A1-B325-41BD-B224-CDF6992D809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795714-888F-4222-84BE-613F964C63A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2408E1C-FBE3-4617-8A69-D57FF66124C3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Started in 2012 (the Smoke Free Air Act started in 2008).</a:t>
          </a:r>
          <a:endParaRPr lang="en-US">
            <a:solidFill>
              <a:schemeClr val="tx1"/>
            </a:solidFill>
          </a:endParaRPr>
        </a:p>
      </dgm:t>
    </dgm:pt>
    <dgm:pt modelId="{325C3B4E-80F1-4F16-A62A-7521ACAE02F8}" type="parTrans" cxnId="{52E256B2-821F-4237-8AAC-9F5F36DC436F}">
      <dgm:prSet/>
      <dgm:spPr/>
      <dgm:t>
        <a:bodyPr/>
        <a:lstStyle/>
        <a:p>
          <a:endParaRPr lang="en-US"/>
        </a:p>
      </dgm:t>
    </dgm:pt>
    <dgm:pt modelId="{7366EC22-A966-4944-A288-DEDCC6643D0E}" type="sibTrans" cxnId="{52E256B2-821F-4237-8AAC-9F5F36DC436F}">
      <dgm:prSet/>
      <dgm:spPr/>
      <dgm:t>
        <a:bodyPr/>
        <a:lstStyle/>
        <a:p>
          <a:endParaRPr lang="en-US"/>
        </a:p>
      </dgm:t>
    </dgm:pt>
    <dgm:pt modelId="{B14F376D-8A8B-4DEE-98C2-EC6E64E57875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Assist property managers, owners and landlords who want to make their buildings smoke free (i.e. provide technical assistance, model policies, free signage, etc.) </a:t>
          </a:r>
          <a:endParaRPr lang="en-US">
            <a:solidFill>
              <a:schemeClr val="tx1"/>
            </a:solidFill>
          </a:endParaRPr>
        </a:p>
      </dgm:t>
    </dgm:pt>
    <dgm:pt modelId="{26FF9F6E-98F2-4C3B-AF45-5B61663D7586}" type="parTrans" cxnId="{9D50AC37-1E22-457E-8670-113FD4577A8C}">
      <dgm:prSet/>
      <dgm:spPr/>
      <dgm:t>
        <a:bodyPr/>
        <a:lstStyle/>
        <a:p>
          <a:endParaRPr lang="en-US"/>
        </a:p>
      </dgm:t>
    </dgm:pt>
    <dgm:pt modelId="{4EC27DDC-7A95-4D0C-9290-D66ED54B917F}" type="sibTrans" cxnId="{9D50AC37-1E22-457E-8670-113FD4577A8C}">
      <dgm:prSet/>
      <dgm:spPr/>
      <dgm:t>
        <a:bodyPr/>
        <a:lstStyle/>
        <a:p>
          <a:endParaRPr lang="en-US"/>
        </a:p>
      </dgm:t>
    </dgm:pt>
    <dgm:pt modelId="{C882B375-5436-40F7-A1B8-D556ABC34D9E}">
      <dgm:prSet/>
      <dgm:spPr/>
      <dgm:t>
        <a:bodyPr/>
        <a:lstStyle/>
        <a:p>
          <a:r>
            <a:rPr lang="en-US" b="0" i="0"/>
            <a:t>Manage and promote the online mapping registry of smoke free housing across the state (+</a:t>
          </a:r>
          <a:r>
            <a:rPr lang="en-US" b="0" i="0">
              <a:latin typeface="Work Sans"/>
            </a:rPr>
            <a:t>1,700</a:t>
          </a:r>
          <a:r>
            <a:rPr lang="en-US" b="0" i="0"/>
            <a:t> properties across the state)</a:t>
          </a:r>
          <a:endParaRPr lang="en-US"/>
        </a:p>
      </dgm:t>
    </dgm:pt>
    <dgm:pt modelId="{69928AE4-9BDB-4270-921E-9280A290826C}" type="parTrans" cxnId="{EBC129FE-8057-46C6-B3B2-0C48A9C94600}">
      <dgm:prSet/>
      <dgm:spPr/>
      <dgm:t>
        <a:bodyPr/>
        <a:lstStyle/>
        <a:p>
          <a:endParaRPr lang="en-US"/>
        </a:p>
      </dgm:t>
    </dgm:pt>
    <dgm:pt modelId="{242CF7B1-939A-4347-BA29-80D41F0D1F91}" type="sibTrans" cxnId="{EBC129FE-8057-46C6-B3B2-0C48A9C94600}">
      <dgm:prSet/>
      <dgm:spPr/>
      <dgm:t>
        <a:bodyPr/>
        <a:lstStyle/>
        <a:p>
          <a:endParaRPr lang="en-US"/>
        </a:p>
      </dgm:t>
    </dgm:pt>
    <dgm:pt modelId="{E5A8CD7F-D382-4D8F-B3A1-25BB29FED99F}">
      <dgm:prSet/>
      <dgm:spPr/>
      <dgm:t>
        <a:bodyPr/>
        <a:lstStyle/>
        <a:p>
          <a:r>
            <a:rPr lang="en-US" b="0" i="0">
              <a:solidFill>
                <a:schemeClr val="tx1"/>
              </a:solidFill>
            </a:rPr>
            <a:t>Our goal is to increase the number of smoke free housing opportunities in Iowa and help eliminate exposure to secondhand and thirdhand smoke</a:t>
          </a:r>
          <a:endParaRPr lang="en-US">
            <a:solidFill>
              <a:schemeClr val="tx1"/>
            </a:solidFill>
          </a:endParaRPr>
        </a:p>
      </dgm:t>
    </dgm:pt>
    <dgm:pt modelId="{449F1873-2E69-4757-A3FB-1E6BEDD1A16B}" type="parTrans" cxnId="{9FC702EB-E844-45AC-A3EB-15C0B98DD43D}">
      <dgm:prSet/>
      <dgm:spPr/>
      <dgm:t>
        <a:bodyPr/>
        <a:lstStyle/>
        <a:p>
          <a:endParaRPr lang="en-US"/>
        </a:p>
      </dgm:t>
    </dgm:pt>
    <dgm:pt modelId="{0B6259C9-4D65-46E9-9F91-B774BDAFB382}" type="sibTrans" cxnId="{9FC702EB-E844-45AC-A3EB-15C0B98DD43D}">
      <dgm:prSet/>
      <dgm:spPr/>
      <dgm:t>
        <a:bodyPr/>
        <a:lstStyle/>
        <a:p>
          <a:endParaRPr lang="en-US"/>
        </a:p>
      </dgm:t>
    </dgm:pt>
    <dgm:pt modelId="{5EAF069A-2EC9-4617-BD81-A8F03C68B970}" type="pres">
      <dgm:prSet presAssocID="{8D795714-888F-4222-84BE-613F964C63A2}" presName="linear" presStyleCnt="0">
        <dgm:presLayoutVars>
          <dgm:animLvl val="lvl"/>
          <dgm:resizeHandles val="exact"/>
        </dgm:presLayoutVars>
      </dgm:prSet>
      <dgm:spPr/>
    </dgm:pt>
    <dgm:pt modelId="{5B917EC0-0EEE-45CB-94D2-9CEE80071AED}" type="pres">
      <dgm:prSet presAssocID="{E2408E1C-FBE3-4617-8A69-D57FF66124C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3E629FD-A859-42EF-ACC2-7B1242112E78}" type="pres">
      <dgm:prSet presAssocID="{7366EC22-A966-4944-A288-DEDCC6643D0E}" presName="spacer" presStyleCnt="0"/>
      <dgm:spPr/>
    </dgm:pt>
    <dgm:pt modelId="{63CCF604-6660-4ADF-A0C9-9AAD46B1A882}" type="pres">
      <dgm:prSet presAssocID="{B14F376D-8A8B-4DEE-98C2-EC6E64E5787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220808C-35E0-49F9-B516-F1CFE5ED93A8}" type="pres">
      <dgm:prSet presAssocID="{4EC27DDC-7A95-4D0C-9290-D66ED54B917F}" presName="spacer" presStyleCnt="0"/>
      <dgm:spPr/>
    </dgm:pt>
    <dgm:pt modelId="{F2A4CF92-6C5C-41C2-839C-0283F550CE1D}" type="pres">
      <dgm:prSet presAssocID="{C882B375-5436-40F7-A1B8-D556ABC34D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BB4B3C4-813D-4588-B03A-B613707ECCF2}" type="pres">
      <dgm:prSet presAssocID="{242CF7B1-939A-4347-BA29-80D41F0D1F91}" presName="spacer" presStyleCnt="0"/>
      <dgm:spPr/>
    </dgm:pt>
    <dgm:pt modelId="{99D48ACA-A684-4AB5-B245-07A7549C269D}" type="pres">
      <dgm:prSet presAssocID="{E5A8CD7F-D382-4D8F-B3A1-25BB29FED99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D50AC37-1E22-457E-8670-113FD4577A8C}" srcId="{8D795714-888F-4222-84BE-613F964C63A2}" destId="{B14F376D-8A8B-4DEE-98C2-EC6E64E57875}" srcOrd="1" destOrd="0" parTransId="{26FF9F6E-98F2-4C3B-AF45-5B61663D7586}" sibTransId="{4EC27DDC-7A95-4D0C-9290-D66ED54B917F}"/>
    <dgm:cxn modelId="{00C76550-95DB-4950-934E-30F43EAE3C7B}" type="presOf" srcId="{C882B375-5436-40F7-A1B8-D556ABC34D9E}" destId="{F2A4CF92-6C5C-41C2-839C-0283F550CE1D}" srcOrd="0" destOrd="0" presId="urn:microsoft.com/office/officeart/2005/8/layout/vList2"/>
    <dgm:cxn modelId="{48153A71-AC15-4D10-AD24-34256FF133D6}" type="presOf" srcId="{E5A8CD7F-D382-4D8F-B3A1-25BB29FED99F}" destId="{99D48ACA-A684-4AB5-B245-07A7549C269D}" srcOrd="0" destOrd="0" presId="urn:microsoft.com/office/officeart/2005/8/layout/vList2"/>
    <dgm:cxn modelId="{F653BD76-E4FF-472D-A407-E74CDC49D8CD}" type="presOf" srcId="{B14F376D-8A8B-4DEE-98C2-EC6E64E57875}" destId="{63CCF604-6660-4ADF-A0C9-9AAD46B1A882}" srcOrd="0" destOrd="0" presId="urn:microsoft.com/office/officeart/2005/8/layout/vList2"/>
    <dgm:cxn modelId="{52E256B2-821F-4237-8AAC-9F5F36DC436F}" srcId="{8D795714-888F-4222-84BE-613F964C63A2}" destId="{E2408E1C-FBE3-4617-8A69-D57FF66124C3}" srcOrd="0" destOrd="0" parTransId="{325C3B4E-80F1-4F16-A62A-7521ACAE02F8}" sibTransId="{7366EC22-A966-4944-A288-DEDCC6643D0E}"/>
    <dgm:cxn modelId="{4C5FFAB4-08EE-4A7C-9E42-C734C9B243E2}" type="presOf" srcId="{E2408E1C-FBE3-4617-8A69-D57FF66124C3}" destId="{5B917EC0-0EEE-45CB-94D2-9CEE80071AED}" srcOrd="0" destOrd="0" presId="urn:microsoft.com/office/officeart/2005/8/layout/vList2"/>
    <dgm:cxn modelId="{A76811CF-7EAE-4C6A-8264-14E15280B0B2}" type="presOf" srcId="{8D795714-888F-4222-84BE-613F964C63A2}" destId="{5EAF069A-2EC9-4617-BD81-A8F03C68B970}" srcOrd="0" destOrd="0" presId="urn:microsoft.com/office/officeart/2005/8/layout/vList2"/>
    <dgm:cxn modelId="{9FC702EB-E844-45AC-A3EB-15C0B98DD43D}" srcId="{8D795714-888F-4222-84BE-613F964C63A2}" destId="{E5A8CD7F-D382-4D8F-B3A1-25BB29FED99F}" srcOrd="3" destOrd="0" parTransId="{449F1873-2E69-4757-A3FB-1E6BEDD1A16B}" sibTransId="{0B6259C9-4D65-46E9-9F91-B774BDAFB382}"/>
    <dgm:cxn modelId="{EBC129FE-8057-46C6-B3B2-0C48A9C94600}" srcId="{8D795714-888F-4222-84BE-613F964C63A2}" destId="{C882B375-5436-40F7-A1B8-D556ABC34D9E}" srcOrd="2" destOrd="0" parTransId="{69928AE4-9BDB-4270-921E-9280A290826C}" sibTransId="{242CF7B1-939A-4347-BA29-80D41F0D1F91}"/>
    <dgm:cxn modelId="{D70E593B-DB9A-4D83-AC8D-89485399910E}" type="presParOf" srcId="{5EAF069A-2EC9-4617-BD81-A8F03C68B970}" destId="{5B917EC0-0EEE-45CB-94D2-9CEE80071AED}" srcOrd="0" destOrd="0" presId="urn:microsoft.com/office/officeart/2005/8/layout/vList2"/>
    <dgm:cxn modelId="{25CD14DA-6B8D-45B7-94E0-8B47C4CC2048}" type="presParOf" srcId="{5EAF069A-2EC9-4617-BD81-A8F03C68B970}" destId="{23E629FD-A859-42EF-ACC2-7B1242112E78}" srcOrd="1" destOrd="0" presId="urn:microsoft.com/office/officeart/2005/8/layout/vList2"/>
    <dgm:cxn modelId="{6D1B8A98-1939-4B8D-83F9-00D7B41AAB50}" type="presParOf" srcId="{5EAF069A-2EC9-4617-BD81-A8F03C68B970}" destId="{63CCF604-6660-4ADF-A0C9-9AAD46B1A882}" srcOrd="2" destOrd="0" presId="urn:microsoft.com/office/officeart/2005/8/layout/vList2"/>
    <dgm:cxn modelId="{BCB02C75-D959-49E0-AAE3-96B32C1F3892}" type="presParOf" srcId="{5EAF069A-2EC9-4617-BD81-A8F03C68B970}" destId="{B220808C-35E0-49F9-B516-F1CFE5ED93A8}" srcOrd="3" destOrd="0" presId="urn:microsoft.com/office/officeart/2005/8/layout/vList2"/>
    <dgm:cxn modelId="{D0535F0C-0E81-4B9E-8332-8B199F532BD9}" type="presParOf" srcId="{5EAF069A-2EC9-4617-BD81-A8F03C68B970}" destId="{F2A4CF92-6C5C-41C2-839C-0283F550CE1D}" srcOrd="4" destOrd="0" presId="urn:microsoft.com/office/officeart/2005/8/layout/vList2"/>
    <dgm:cxn modelId="{934A4A86-DA46-478F-A135-36E48096D4A0}" type="presParOf" srcId="{5EAF069A-2EC9-4617-BD81-A8F03C68B970}" destId="{5BB4B3C4-813D-4588-B03A-B613707ECCF2}" srcOrd="5" destOrd="0" presId="urn:microsoft.com/office/officeart/2005/8/layout/vList2"/>
    <dgm:cxn modelId="{7AF05B1C-6EB6-4770-8EF5-D3BC9AEBE3B1}" type="presParOf" srcId="{5EAF069A-2EC9-4617-BD81-A8F03C68B970}" destId="{99D48ACA-A684-4AB5-B245-07A7549C269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840258-BDB3-42E7-B03E-8FAF4E52799C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5FF78E1-7F85-416F-97CA-B9C18E083FE1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RESEARCH</a:t>
          </a:r>
          <a:endParaRPr lang="en-US">
            <a:solidFill>
              <a:schemeClr val="tx1"/>
            </a:solidFill>
          </a:endParaRPr>
        </a:p>
      </dgm:t>
    </dgm:pt>
    <dgm:pt modelId="{755117C7-3344-4A7B-ADE8-719BB3D62BF5}" type="parTrans" cxnId="{52FB3085-ED7B-4D55-B13A-B88297F3C1E0}">
      <dgm:prSet/>
      <dgm:spPr/>
      <dgm:t>
        <a:bodyPr/>
        <a:lstStyle/>
        <a:p>
          <a:endParaRPr lang="en-US"/>
        </a:p>
      </dgm:t>
    </dgm:pt>
    <dgm:pt modelId="{5440AAB5-443E-4BA6-9593-11A857AF0098}" type="sibTrans" cxnId="{52FB3085-ED7B-4D55-B13A-B88297F3C1E0}">
      <dgm:prSet/>
      <dgm:spPr/>
      <dgm:t>
        <a:bodyPr/>
        <a:lstStyle/>
        <a:p>
          <a:endParaRPr lang="en-US"/>
        </a:p>
      </dgm:t>
    </dgm:pt>
    <dgm:pt modelId="{7EE5AB23-1B7D-4958-9D59-83885D712D30}">
      <dgm:prSet/>
      <dgm:spPr/>
      <dgm:t>
        <a:bodyPr/>
        <a:lstStyle/>
        <a:p>
          <a:r>
            <a:rPr lang="en-US"/>
            <a:t>Survey residents and solicit input.</a:t>
          </a:r>
        </a:p>
      </dgm:t>
    </dgm:pt>
    <dgm:pt modelId="{1470AF56-960F-476D-BC39-F9AB54057264}" type="parTrans" cxnId="{57764E21-E129-403E-8DFC-74BDD9CD6036}">
      <dgm:prSet/>
      <dgm:spPr/>
      <dgm:t>
        <a:bodyPr/>
        <a:lstStyle/>
        <a:p>
          <a:endParaRPr lang="en-US"/>
        </a:p>
      </dgm:t>
    </dgm:pt>
    <dgm:pt modelId="{9D909231-A72B-4838-ABA4-69DD6F763AE2}" type="sibTrans" cxnId="{57764E21-E129-403E-8DFC-74BDD9CD6036}">
      <dgm:prSet/>
      <dgm:spPr/>
      <dgm:t>
        <a:bodyPr/>
        <a:lstStyle/>
        <a:p>
          <a:endParaRPr lang="en-US"/>
        </a:p>
      </dgm:t>
    </dgm:pt>
    <dgm:pt modelId="{D4F4C194-0FD6-4678-B814-8BD147F678EF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CREATE</a:t>
          </a:r>
          <a:endParaRPr lang="en-US">
            <a:solidFill>
              <a:schemeClr val="tx1"/>
            </a:solidFill>
          </a:endParaRPr>
        </a:p>
      </dgm:t>
    </dgm:pt>
    <dgm:pt modelId="{DF8B9D9C-F5CF-4947-BD35-8F7FE6B973DF}" type="parTrans" cxnId="{E09F9E42-01C8-45A5-A436-E05D45645FB6}">
      <dgm:prSet/>
      <dgm:spPr/>
      <dgm:t>
        <a:bodyPr/>
        <a:lstStyle/>
        <a:p>
          <a:endParaRPr lang="en-US"/>
        </a:p>
      </dgm:t>
    </dgm:pt>
    <dgm:pt modelId="{18CEBD60-8249-44CD-A742-CE56F4ECCA6D}" type="sibTrans" cxnId="{E09F9E42-01C8-45A5-A436-E05D45645FB6}">
      <dgm:prSet/>
      <dgm:spPr/>
      <dgm:t>
        <a:bodyPr/>
        <a:lstStyle/>
        <a:p>
          <a:endParaRPr lang="en-US"/>
        </a:p>
      </dgm:t>
    </dgm:pt>
    <dgm:pt modelId="{D745BE64-CE4F-4692-8D61-ACAA2C5E0DA9}">
      <dgm:prSet/>
      <dgm:spPr/>
      <dgm:t>
        <a:bodyPr/>
        <a:lstStyle/>
        <a:p>
          <a:r>
            <a:rPr lang="en-US"/>
            <a:t>Policy details and timeline.</a:t>
          </a:r>
        </a:p>
      </dgm:t>
    </dgm:pt>
    <dgm:pt modelId="{8EE1410B-4F55-4727-A8F0-BD0A6F49DBDA}" type="parTrans" cxnId="{955697CD-B2BD-467D-B546-3AC7CCFB7C2E}">
      <dgm:prSet/>
      <dgm:spPr/>
      <dgm:t>
        <a:bodyPr/>
        <a:lstStyle/>
        <a:p>
          <a:endParaRPr lang="en-US"/>
        </a:p>
      </dgm:t>
    </dgm:pt>
    <dgm:pt modelId="{09B7E594-1308-4635-910E-BBBB4E6152A2}" type="sibTrans" cxnId="{955697CD-B2BD-467D-B546-3AC7CCFB7C2E}">
      <dgm:prSet/>
      <dgm:spPr/>
      <dgm:t>
        <a:bodyPr/>
        <a:lstStyle/>
        <a:p>
          <a:endParaRPr lang="en-US"/>
        </a:p>
      </dgm:t>
    </dgm:pt>
    <dgm:pt modelId="{CE586C95-BB76-4A23-8173-315727F16572}">
      <dgm:prSet/>
      <dgm:spPr/>
      <dgm:t>
        <a:bodyPr/>
        <a:lstStyle/>
        <a:p>
          <a:r>
            <a:rPr lang="en-US" b="1">
              <a:solidFill>
                <a:schemeClr val="tx1"/>
              </a:solidFill>
            </a:rPr>
            <a:t>NOTIFY</a:t>
          </a:r>
          <a:endParaRPr lang="en-US">
            <a:solidFill>
              <a:schemeClr val="tx1"/>
            </a:solidFill>
          </a:endParaRPr>
        </a:p>
      </dgm:t>
    </dgm:pt>
    <dgm:pt modelId="{EA93271D-9786-4E6F-985E-A6FF936E1E60}" type="parTrans" cxnId="{CD018B0D-122E-475B-BA67-F195D98857F8}">
      <dgm:prSet/>
      <dgm:spPr/>
      <dgm:t>
        <a:bodyPr/>
        <a:lstStyle/>
        <a:p>
          <a:endParaRPr lang="en-US"/>
        </a:p>
      </dgm:t>
    </dgm:pt>
    <dgm:pt modelId="{92F6B3B4-CB24-4C40-8A69-C75E1A506F21}" type="sibTrans" cxnId="{CD018B0D-122E-475B-BA67-F195D98857F8}">
      <dgm:prSet/>
      <dgm:spPr/>
      <dgm:t>
        <a:bodyPr/>
        <a:lstStyle/>
        <a:p>
          <a:endParaRPr lang="en-US"/>
        </a:p>
      </dgm:t>
    </dgm:pt>
    <dgm:pt modelId="{9980DE81-7B27-4943-A678-28E5762D1308}">
      <dgm:prSet/>
      <dgm:spPr/>
      <dgm:t>
        <a:bodyPr/>
        <a:lstStyle/>
        <a:p>
          <a:r>
            <a:rPr lang="en-US"/>
            <a:t>Notify residents, staff, and guests (i.e. post signage, fliers, update website)</a:t>
          </a:r>
        </a:p>
      </dgm:t>
    </dgm:pt>
    <dgm:pt modelId="{B7D0E1CC-3BE4-43BB-9A9C-756264589613}" type="parTrans" cxnId="{A7ACFE6D-0406-442C-9490-94A5CAA68433}">
      <dgm:prSet/>
      <dgm:spPr/>
      <dgm:t>
        <a:bodyPr/>
        <a:lstStyle/>
        <a:p>
          <a:endParaRPr lang="en-US"/>
        </a:p>
      </dgm:t>
    </dgm:pt>
    <dgm:pt modelId="{F68B3306-A06C-4182-A028-12C3C0D4431B}" type="sibTrans" cxnId="{A7ACFE6D-0406-442C-9490-94A5CAA68433}">
      <dgm:prSet/>
      <dgm:spPr/>
      <dgm:t>
        <a:bodyPr/>
        <a:lstStyle/>
        <a:p>
          <a:endParaRPr lang="en-US"/>
        </a:p>
      </dgm:t>
    </dgm:pt>
    <dgm:pt modelId="{804A177C-E302-4402-95AA-460FC5590B51}">
      <dgm:prSet/>
      <dgm:spPr/>
      <dgm:t>
        <a:bodyPr/>
        <a:lstStyle/>
        <a:p>
          <a:r>
            <a:rPr lang="en-US"/>
            <a:t>Organize resident meetings</a:t>
          </a:r>
        </a:p>
      </dgm:t>
    </dgm:pt>
    <dgm:pt modelId="{89CFFE52-E706-4BEE-90D0-9852FD0B54F9}" type="parTrans" cxnId="{B170F8F1-CFE6-4675-98FF-FFA715378BAF}">
      <dgm:prSet/>
      <dgm:spPr/>
      <dgm:t>
        <a:bodyPr/>
        <a:lstStyle/>
        <a:p>
          <a:endParaRPr lang="en-US"/>
        </a:p>
      </dgm:t>
    </dgm:pt>
    <dgm:pt modelId="{FDF9405A-86A9-4541-B42B-3AF938DC47FC}" type="sibTrans" cxnId="{B170F8F1-CFE6-4675-98FF-FFA715378BAF}">
      <dgm:prSet/>
      <dgm:spPr/>
      <dgm:t>
        <a:bodyPr/>
        <a:lstStyle/>
        <a:p>
          <a:endParaRPr lang="en-US"/>
        </a:p>
      </dgm:t>
    </dgm:pt>
    <dgm:pt modelId="{F3CE9F0D-552B-47EB-B1BC-580B36105A2A}">
      <dgm:prSet/>
      <dgm:spPr/>
      <dgm:t>
        <a:bodyPr/>
        <a:lstStyle/>
        <a:p>
          <a:r>
            <a:rPr lang="en-US"/>
            <a:t>Offer cessation resources:</a:t>
          </a:r>
        </a:p>
      </dgm:t>
    </dgm:pt>
    <dgm:pt modelId="{AA6B3792-FFB3-4CBC-B09B-CFA230E21E85}" type="parTrans" cxnId="{7D1DD159-C740-4FCB-9470-3569669BAB30}">
      <dgm:prSet/>
      <dgm:spPr/>
      <dgm:t>
        <a:bodyPr/>
        <a:lstStyle/>
        <a:p>
          <a:endParaRPr lang="en-US"/>
        </a:p>
      </dgm:t>
    </dgm:pt>
    <dgm:pt modelId="{CCCA6502-D39B-4783-8EE1-9504126B23F2}" type="sibTrans" cxnId="{7D1DD159-C740-4FCB-9470-3569669BAB30}">
      <dgm:prSet/>
      <dgm:spPr/>
      <dgm:t>
        <a:bodyPr/>
        <a:lstStyle/>
        <a:p>
          <a:endParaRPr lang="en-US"/>
        </a:p>
      </dgm:t>
    </dgm:pt>
    <dgm:pt modelId="{695B408B-6D5D-4E95-BAD4-DFB5FD1F079A}">
      <dgm:prSet/>
      <dgm:spPr/>
      <dgm:t>
        <a:bodyPr/>
        <a:lstStyle/>
        <a:p>
          <a:r>
            <a:rPr lang="en-US"/>
            <a:t>Explain why you’re considering going smoke free and outline possible policy features.</a:t>
          </a:r>
        </a:p>
      </dgm:t>
    </dgm:pt>
    <dgm:pt modelId="{7210B147-E22F-450D-8084-4A350B325275}" type="parTrans" cxnId="{E252850D-95B4-4B7A-942A-B62735DF69F2}">
      <dgm:prSet/>
      <dgm:spPr/>
      <dgm:t>
        <a:bodyPr/>
        <a:lstStyle/>
        <a:p>
          <a:endParaRPr lang="en-US"/>
        </a:p>
      </dgm:t>
    </dgm:pt>
    <dgm:pt modelId="{869E46EE-8E94-4533-9CC9-742694BB0196}" type="sibTrans" cxnId="{E252850D-95B4-4B7A-942A-B62735DF69F2}">
      <dgm:prSet/>
      <dgm:spPr/>
      <dgm:t>
        <a:bodyPr/>
        <a:lstStyle/>
        <a:p>
          <a:endParaRPr lang="en-US"/>
        </a:p>
      </dgm:t>
    </dgm:pt>
    <dgm:pt modelId="{98D1130D-B69A-4A52-8FBD-3EF823C8C356}">
      <dgm:prSet/>
      <dgm:spPr/>
      <dgm:t>
        <a:bodyPr/>
        <a:lstStyle/>
        <a:p>
          <a:r>
            <a:rPr lang="en-US"/>
            <a:t>Seek feedback from legal resources, announce the effective date, and allow AT LEAST 30 days before implementing!</a:t>
          </a:r>
        </a:p>
      </dgm:t>
    </dgm:pt>
    <dgm:pt modelId="{B7F90906-ACEC-46B2-9C89-91236C1EFCC0}" type="parTrans" cxnId="{1E17E39D-5F5A-448E-9C37-3ADA7A8DC6FC}">
      <dgm:prSet/>
      <dgm:spPr/>
      <dgm:t>
        <a:bodyPr/>
        <a:lstStyle/>
        <a:p>
          <a:endParaRPr lang="en-US"/>
        </a:p>
      </dgm:t>
    </dgm:pt>
    <dgm:pt modelId="{D41EC43F-4173-4F8D-8DE5-E8A7DEC5F95F}" type="sibTrans" cxnId="{1E17E39D-5F5A-448E-9C37-3ADA7A8DC6FC}">
      <dgm:prSet/>
      <dgm:spPr/>
      <dgm:t>
        <a:bodyPr/>
        <a:lstStyle/>
        <a:p>
          <a:endParaRPr lang="en-US"/>
        </a:p>
      </dgm:t>
    </dgm:pt>
    <dgm:pt modelId="{EEE09B56-4EBE-450A-9B7D-E88DCA67BDF5}">
      <dgm:prSet/>
      <dgm:spPr/>
      <dgm:t>
        <a:bodyPr/>
        <a:lstStyle/>
        <a:p>
          <a:r>
            <a:rPr lang="en-US"/>
            <a:t>Quitline Iowa</a:t>
          </a:r>
        </a:p>
      </dgm:t>
    </dgm:pt>
    <dgm:pt modelId="{7FC52CBC-EB9D-4CB2-A61D-6B9486E8B2B6}" type="parTrans" cxnId="{CC70041A-FF96-4CD0-8D1E-ECC0FBC22028}">
      <dgm:prSet/>
      <dgm:spPr/>
      <dgm:t>
        <a:bodyPr/>
        <a:lstStyle/>
        <a:p>
          <a:endParaRPr lang="en-US"/>
        </a:p>
      </dgm:t>
    </dgm:pt>
    <dgm:pt modelId="{38702C5D-3AE6-469D-BEF8-CAA9EAD04E47}" type="sibTrans" cxnId="{CC70041A-FF96-4CD0-8D1E-ECC0FBC22028}">
      <dgm:prSet/>
      <dgm:spPr/>
      <dgm:t>
        <a:bodyPr/>
        <a:lstStyle/>
        <a:p>
          <a:endParaRPr lang="en-US"/>
        </a:p>
      </dgm:t>
    </dgm:pt>
    <dgm:pt modelId="{42EC943F-57C0-4210-8885-50E4C62FD323}">
      <dgm:prSet/>
      <dgm:spPr/>
      <dgm:t>
        <a:bodyPr/>
        <a:lstStyle/>
        <a:p>
          <a:r>
            <a:rPr lang="en-US"/>
            <a:t>My Life My Quit</a:t>
          </a:r>
        </a:p>
      </dgm:t>
    </dgm:pt>
    <dgm:pt modelId="{B111793F-7D86-4A6E-8BF5-E45D955EF651}" type="parTrans" cxnId="{1F59942E-67A4-4335-B680-B7DD1DB1D0AF}">
      <dgm:prSet/>
      <dgm:spPr/>
      <dgm:t>
        <a:bodyPr/>
        <a:lstStyle/>
        <a:p>
          <a:endParaRPr lang="en-US"/>
        </a:p>
      </dgm:t>
    </dgm:pt>
    <dgm:pt modelId="{90111BF8-66FB-4165-9CEF-2FBF390BC095}" type="sibTrans" cxnId="{1F59942E-67A4-4335-B680-B7DD1DB1D0AF}">
      <dgm:prSet/>
      <dgm:spPr/>
      <dgm:t>
        <a:bodyPr/>
        <a:lstStyle/>
        <a:p>
          <a:endParaRPr lang="en-US"/>
        </a:p>
      </dgm:t>
    </dgm:pt>
    <dgm:pt modelId="{CCE42107-9125-417A-AB5B-A32D0150115B}" type="pres">
      <dgm:prSet presAssocID="{50840258-BDB3-42E7-B03E-8FAF4E52799C}" presName="Name0" presStyleCnt="0">
        <dgm:presLayoutVars>
          <dgm:dir/>
          <dgm:animLvl val="lvl"/>
          <dgm:resizeHandles val="exact"/>
        </dgm:presLayoutVars>
      </dgm:prSet>
      <dgm:spPr/>
    </dgm:pt>
    <dgm:pt modelId="{38A8DFEF-DEA1-4F12-985E-A455135A9A98}" type="pres">
      <dgm:prSet presAssocID="{C5FF78E1-7F85-416F-97CA-B9C18E083FE1}" presName="linNode" presStyleCnt="0"/>
      <dgm:spPr/>
    </dgm:pt>
    <dgm:pt modelId="{ACE6BE4C-7FBA-4A0A-B5AC-AB325A7A8E7A}" type="pres">
      <dgm:prSet presAssocID="{C5FF78E1-7F85-416F-97CA-B9C18E083FE1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39040A0-9ABE-4A4B-85F3-3171A0730FB1}" type="pres">
      <dgm:prSet presAssocID="{C5FF78E1-7F85-416F-97CA-B9C18E083FE1}" presName="descendantText" presStyleLbl="alignAccFollowNode1" presStyleIdx="0" presStyleCnt="3">
        <dgm:presLayoutVars>
          <dgm:bulletEnabled val="1"/>
        </dgm:presLayoutVars>
      </dgm:prSet>
      <dgm:spPr/>
    </dgm:pt>
    <dgm:pt modelId="{F8743802-9BF3-41FE-BA52-EDBBF2F5C8A7}" type="pres">
      <dgm:prSet presAssocID="{5440AAB5-443E-4BA6-9593-11A857AF0098}" presName="sp" presStyleCnt="0"/>
      <dgm:spPr/>
    </dgm:pt>
    <dgm:pt modelId="{EF8C6978-1B16-4C23-B0BB-33DBD826C68D}" type="pres">
      <dgm:prSet presAssocID="{D4F4C194-0FD6-4678-B814-8BD147F678EF}" presName="linNode" presStyleCnt="0"/>
      <dgm:spPr/>
    </dgm:pt>
    <dgm:pt modelId="{63DB6046-993D-486C-BE4C-8AFCD2DEE32C}" type="pres">
      <dgm:prSet presAssocID="{D4F4C194-0FD6-4678-B814-8BD147F678E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5ABB8B9-B35E-4DEE-81CB-D6D0BA6DE9AE}" type="pres">
      <dgm:prSet presAssocID="{D4F4C194-0FD6-4678-B814-8BD147F678EF}" presName="descendantText" presStyleLbl="alignAccFollowNode1" presStyleIdx="1" presStyleCnt="3">
        <dgm:presLayoutVars>
          <dgm:bulletEnabled val="1"/>
        </dgm:presLayoutVars>
      </dgm:prSet>
      <dgm:spPr/>
    </dgm:pt>
    <dgm:pt modelId="{B701FFE6-E4F8-4B29-8444-B570535F7A6B}" type="pres">
      <dgm:prSet presAssocID="{18CEBD60-8249-44CD-A742-CE56F4ECCA6D}" presName="sp" presStyleCnt="0"/>
      <dgm:spPr/>
    </dgm:pt>
    <dgm:pt modelId="{1C638A9D-10A9-48E6-ADF9-6BF10A0042DB}" type="pres">
      <dgm:prSet presAssocID="{CE586C95-BB76-4A23-8173-315727F16572}" presName="linNode" presStyleCnt="0"/>
      <dgm:spPr/>
    </dgm:pt>
    <dgm:pt modelId="{F0455049-5498-4599-8904-7A7642192476}" type="pres">
      <dgm:prSet presAssocID="{CE586C95-BB76-4A23-8173-315727F1657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05A41F7-5AB4-43F5-8C7A-BCD6338FD048}" type="pres">
      <dgm:prSet presAssocID="{CE586C95-BB76-4A23-8173-315727F1657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252850D-95B4-4B7A-942A-B62735DF69F2}" srcId="{7EE5AB23-1B7D-4958-9D59-83885D712D30}" destId="{695B408B-6D5D-4E95-BAD4-DFB5FD1F079A}" srcOrd="0" destOrd="0" parTransId="{7210B147-E22F-450D-8084-4A350B325275}" sibTransId="{869E46EE-8E94-4533-9CC9-742694BB0196}"/>
    <dgm:cxn modelId="{CD018B0D-122E-475B-BA67-F195D98857F8}" srcId="{50840258-BDB3-42E7-B03E-8FAF4E52799C}" destId="{CE586C95-BB76-4A23-8173-315727F16572}" srcOrd="2" destOrd="0" parTransId="{EA93271D-9786-4E6F-985E-A6FF936E1E60}" sibTransId="{92F6B3B4-CB24-4C40-8A69-C75E1A506F21}"/>
    <dgm:cxn modelId="{CC70041A-FF96-4CD0-8D1E-ECC0FBC22028}" srcId="{F3CE9F0D-552B-47EB-B1BC-580B36105A2A}" destId="{EEE09B56-4EBE-450A-9B7D-E88DCA67BDF5}" srcOrd="0" destOrd="0" parTransId="{7FC52CBC-EB9D-4CB2-A61D-6B9486E8B2B6}" sibTransId="{38702C5D-3AE6-469D-BEF8-CAA9EAD04E47}"/>
    <dgm:cxn modelId="{57764E21-E129-403E-8DFC-74BDD9CD6036}" srcId="{C5FF78E1-7F85-416F-97CA-B9C18E083FE1}" destId="{7EE5AB23-1B7D-4958-9D59-83885D712D30}" srcOrd="0" destOrd="0" parTransId="{1470AF56-960F-476D-BC39-F9AB54057264}" sibTransId="{9D909231-A72B-4838-ABA4-69DD6F763AE2}"/>
    <dgm:cxn modelId="{1F59942E-67A4-4335-B680-B7DD1DB1D0AF}" srcId="{F3CE9F0D-552B-47EB-B1BC-580B36105A2A}" destId="{42EC943F-57C0-4210-8885-50E4C62FD323}" srcOrd="1" destOrd="0" parTransId="{B111793F-7D86-4A6E-8BF5-E45D955EF651}" sibTransId="{90111BF8-66FB-4165-9CEF-2FBF390BC095}"/>
    <dgm:cxn modelId="{E09F9E42-01C8-45A5-A436-E05D45645FB6}" srcId="{50840258-BDB3-42E7-B03E-8FAF4E52799C}" destId="{D4F4C194-0FD6-4678-B814-8BD147F678EF}" srcOrd="1" destOrd="0" parTransId="{DF8B9D9C-F5CF-4947-BD35-8F7FE6B973DF}" sibTransId="{18CEBD60-8249-44CD-A742-CE56F4ECCA6D}"/>
    <dgm:cxn modelId="{60561446-F63F-4ACF-954E-B239AEE615AA}" type="presOf" srcId="{EEE09B56-4EBE-450A-9B7D-E88DCA67BDF5}" destId="{E05A41F7-5AB4-43F5-8C7A-BCD6338FD048}" srcOrd="0" destOrd="3" presId="urn:microsoft.com/office/officeart/2005/8/layout/vList5"/>
    <dgm:cxn modelId="{C2358369-D11C-490B-B182-F831BB83A349}" type="presOf" srcId="{7EE5AB23-1B7D-4958-9D59-83885D712D30}" destId="{B39040A0-9ABE-4A4B-85F3-3171A0730FB1}" srcOrd="0" destOrd="0" presId="urn:microsoft.com/office/officeart/2005/8/layout/vList5"/>
    <dgm:cxn modelId="{A7ACFE6D-0406-442C-9490-94A5CAA68433}" srcId="{CE586C95-BB76-4A23-8173-315727F16572}" destId="{9980DE81-7B27-4943-A678-28E5762D1308}" srcOrd="0" destOrd="0" parTransId="{B7D0E1CC-3BE4-43BB-9A9C-756264589613}" sibTransId="{F68B3306-A06C-4182-A028-12C3C0D4431B}"/>
    <dgm:cxn modelId="{21090D52-0A97-4D5F-9CE7-4ECDAAE24553}" type="presOf" srcId="{804A177C-E302-4402-95AA-460FC5590B51}" destId="{E05A41F7-5AB4-43F5-8C7A-BCD6338FD048}" srcOrd="0" destOrd="1" presId="urn:microsoft.com/office/officeart/2005/8/layout/vList5"/>
    <dgm:cxn modelId="{485F4752-58FF-462E-8673-F07094988E07}" type="presOf" srcId="{695B408B-6D5D-4E95-BAD4-DFB5FD1F079A}" destId="{B39040A0-9ABE-4A4B-85F3-3171A0730FB1}" srcOrd="0" destOrd="1" presId="urn:microsoft.com/office/officeart/2005/8/layout/vList5"/>
    <dgm:cxn modelId="{7D1DD159-C740-4FCB-9470-3569669BAB30}" srcId="{CE586C95-BB76-4A23-8173-315727F16572}" destId="{F3CE9F0D-552B-47EB-B1BC-580B36105A2A}" srcOrd="2" destOrd="0" parTransId="{AA6B3792-FFB3-4CBC-B09B-CFA230E21E85}" sibTransId="{CCCA6502-D39B-4783-8EE1-9504126B23F2}"/>
    <dgm:cxn modelId="{68178B7B-AB78-4305-A101-F33071D32DBC}" type="presOf" srcId="{F3CE9F0D-552B-47EB-B1BC-580B36105A2A}" destId="{E05A41F7-5AB4-43F5-8C7A-BCD6338FD048}" srcOrd="0" destOrd="2" presId="urn:microsoft.com/office/officeart/2005/8/layout/vList5"/>
    <dgm:cxn modelId="{52FB3085-ED7B-4D55-B13A-B88297F3C1E0}" srcId="{50840258-BDB3-42E7-B03E-8FAF4E52799C}" destId="{C5FF78E1-7F85-416F-97CA-B9C18E083FE1}" srcOrd="0" destOrd="0" parTransId="{755117C7-3344-4A7B-ADE8-719BB3D62BF5}" sibTransId="{5440AAB5-443E-4BA6-9593-11A857AF0098}"/>
    <dgm:cxn modelId="{57D55B8B-A07A-4108-91FA-9A8E50C5A0DB}" type="presOf" srcId="{C5FF78E1-7F85-416F-97CA-B9C18E083FE1}" destId="{ACE6BE4C-7FBA-4A0A-B5AC-AB325A7A8E7A}" srcOrd="0" destOrd="0" presId="urn:microsoft.com/office/officeart/2005/8/layout/vList5"/>
    <dgm:cxn modelId="{0C389D97-887D-498D-B985-3940E94EBB38}" type="presOf" srcId="{50840258-BDB3-42E7-B03E-8FAF4E52799C}" destId="{CCE42107-9125-417A-AB5B-A32D0150115B}" srcOrd="0" destOrd="0" presId="urn:microsoft.com/office/officeart/2005/8/layout/vList5"/>
    <dgm:cxn modelId="{80668C98-2F0A-4E97-8F37-FE8967DDC0A5}" type="presOf" srcId="{9980DE81-7B27-4943-A678-28E5762D1308}" destId="{E05A41F7-5AB4-43F5-8C7A-BCD6338FD048}" srcOrd="0" destOrd="0" presId="urn:microsoft.com/office/officeart/2005/8/layout/vList5"/>
    <dgm:cxn modelId="{1E17E39D-5F5A-448E-9C37-3ADA7A8DC6FC}" srcId="{D745BE64-CE4F-4692-8D61-ACAA2C5E0DA9}" destId="{98D1130D-B69A-4A52-8FBD-3EF823C8C356}" srcOrd="0" destOrd="0" parTransId="{B7F90906-ACEC-46B2-9C89-91236C1EFCC0}" sibTransId="{D41EC43F-4173-4F8D-8DE5-E8A7DEC5F95F}"/>
    <dgm:cxn modelId="{D90A2DB8-2C66-4008-BA5F-AE5BFB32D177}" type="presOf" srcId="{42EC943F-57C0-4210-8885-50E4C62FD323}" destId="{E05A41F7-5AB4-43F5-8C7A-BCD6338FD048}" srcOrd="0" destOrd="4" presId="urn:microsoft.com/office/officeart/2005/8/layout/vList5"/>
    <dgm:cxn modelId="{7D0DEFC1-D148-4CCE-847D-2200EE129CE7}" type="presOf" srcId="{CE586C95-BB76-4A23-8173-315727F16572}" destId="{F0455049-5498-4599-8904-7A7642192476}" srcOrd="0" destOrd="0" presId="urn:microsoft.com/office/officeart/2005/8/layout/vList5"/>
    <dgm:cxn modelId="{955697CD-B2BD-467D-B546-3AC7CCFB7C2E}" srcId="{D4F4C194-0FD6-4678-B814-8BD147F678EF}" destId="{D745BE64-CE4F-4692-8D61-ACAA2C5E0DA9}" srcOrd="0" destOrd="0" parTransId="{8EE1410B-4F55-4727-A8F0-BD0A6F49DBDA}" sibTransId="{09B7E594-1308-4635-910E-BBBB4E6152A2}"/>
    <dgm:cxn modelId="{E517A3D0-48A1-470A-87D6-2A089FA06FA4}" type="presOf" srcId="{98D1130D-B69A-4A52-8FBD-3EF823C8C356}" destId="{35ABB8B9-B35E-4DEE-81CB-D6D0BA6DE9AE}" srcOrd="0" destOrd="1" presId="urn:microsoft.com/office/officeart/2005/8/layout/vList5"/>
    <dgm:cxn modelId="{B170F8F1-CFE6-4675-98FF-FFA715378BAF}" srcId="{CE586C95-BB76-4A23-8173-315727F16572}" destId="{804A177C-E302-4402-95AA-460FC5590B51}" srcOrd="1" destOrd="0" parTransId="{89CFFE52-E706-4BEE-90D0-9852FD0B54F9}" sibTransId="{FDF9405A-86A9-4541-B42B-3AF938DC47FC}"/>
    <dgm:cxn modelId="{780BA3F4-48E5-4E75-97FF-E8D6C3784695}" type="presOf" srcId="{D745BE64-CE4F-4692-8D61-ACAA2C5E0DA9}" destId="{35ABB8B9-B35E-4DEE-81CB-D6D0BA6DE9AE}" srcOrd="0" destOrd="0" presId="urn:microsoft.com/office/officeart/2005/8/layout/vList5"/>
    <dgm:cxn modelId="{A11D2CFB-DCBB-4275-B5FF-FBA7E33420D1}" type="presOf" srcId="{D4F4C194-0FD6-4678-B814-8BD147F678EF}" destId="{63DB6046-993D-486C-BE4C-8AFCD2DEE32C}" srcOrd="0" destOrd="0" presId="urn:microsoft.com/office/officeart/2005/8/layout/vList5"/>
    <dgm:cxn modelId="{62A82017-FDB7-4E41-BFEA-9A6613032CD9}" type="presParOf" srcId="{CCE42107-9125-417A-AB5B-A32D0150115B}" destId="{38A8DFEF-DEA1-4F12-985E-A455135A9A98}" srcOrd="0" destOrd="0" presId="urn:microsoft.com/office/officeart/2005/8/layout/vList5"/>
    <dgm:cxn modelId="{F094214F-EE78-47B6-B10E-9C8BB094B0FB}" type="presParOf" srcId="{38A8DFEF-DEA1-4F12-985E-A455135A9A98}" destId="{ACE6BE4C-7FBA-4A0A-B5AC-AB325A7A8E7A}" srcOrd="0" destOrd="0" presId="urn:microsoft.com/office/officeart/2005/8/layout/vList5"/>
    <dgm:cxn modelId="{479C0641-4179-42C2-8E48-3C414D61D0B0}" type="presParOf" srcId="{38A8DFEF-DEA1-4F12-985E-A455135A9A98}" destId="{B39040A0-9ABE-4A4B-85F3-3171A0730FB1}" srcOrd="1" destOrd="0" presId="urn:microsoft.com/office/officeart/2005/8/layout/vList5"/>
    <dgm:cxn modelId="{24D1DA76-9B2C-4016-A7E5-824B70C52EA2}" type="presParOf" srcId="{CCE42107-9125-417A-AB5B-A32D0150115B}" destId="{F8743802-9BF3-41FE-BA52-EDBBF2F5C8A7}" srcOrd="1" destOrd="0" presId="urn:microsoft.com/office/officeart/2005/8/layout/vList5"/>
    <dgm:cxn modelId="{A311D34E-E0CD-4248-ABEF-37DE1798B9EC}" type="presParOf" srcId="{CCE42107-9125-417A-AB5B-A32D0150115B}" destId="{EF8C6978-1B16-4C23-B0BB-33DBD826C68D}" srcOrd="2" destOrd="0" presId="urn:microsoft.com/office/officeart/2005/8/layout/vList5"/>
    <dgm:cxn modelId="{440C3F39-B17B-42F7-9A57-0E3AA8BB3F07}" type="presParOf" srcId="{EF8C6978-1B16-4C23-B0BB-33DBD826C68D}" destId="{63DB6046-993D-486C-BE4C-8AFCD2DEE32C}" srcOrd="0" destOrd="0" presId="urn:microsoft.com/office/officeart/2005/8/layout/vList5"/>
    <dgm:cxn modelId="{DBD29033-7005-418E-BEA3-AA5556F88C52}" type="presParOf" srcId="{EF8C6978-1B16-4C23-B0BB-33DBD826C68D}" destId="{35ABB8B9-B35E-4DEE-81CB-D6D0BA6DE9AE}" srcOrd="1" destOrd="0" presId="urn:microsoft.com/office/officeart/2005/8/layout/vList5"/>
    <dgm:cxn modelId="{CA090A0C-E391-4BE7-8486-322A04034F60}" type="presParOf" srcId="{CCE42107-9125-417A-AB5B-A32D0150115B}" destId="{B701FFE6-E4F8-4B29-8444-B570535F7A6B}" srcOrd="3" destOrd="0" presId="urn:microsoft.com/office/officeart/2005/8/layout/vList5"/>
    <dgm:cxn modelId="{C371474D-1313-45CE-B9C8-35ED2DBB81C1}" type="presParOf" srcId="{CCE42107-9125-417A-AB5B-A32D0150115B}" destId="{1C638A9D-10A9-48E6-ADF9-6BF10A0042DB}" srcOrd="4" destOrd="0" presId="urn:microsoft.com/office/officeart/2005/8/layout/vList5"/>
    <dgm:cxn modelId="{5C1F0F4E-5ABB-4764-ACB5-2B87D56B44FA}" type="presParOf" srcId="{1C638A9D-10A9-48E6-ADF9-6BF10A0042DB}" destId="{F0455049-5498-4599-8904-7A7642192476}" srcOrd="0" destOrd="0" presId="urn:microsoft.com/office/officeart/2005/8/layout/vList5"/>
    <dgm:cxn modelId="{A1481DF6-354F-4202-927D-6A517CB71C0C}" type="presParOf" srcId="{1C638A9D-10A9-48E6-ADF9-6BF10A0042DB}" destId="{E05A41F7-5AB4-43F5-8C7A-BCD6338FD04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24B9CF4-6C1F-4347-80D4-9297D302A6A4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BFCA24F-0CFC-492F-867F-0DEFC79D87E5}">
      <dgm:prSet/>
      <dgm:spPr/>
      <dgm:t>
        <a:bodyPr/>
        <a:lstStyle/>
        <a:p>
          <a:r>
            <a:rPr lang="en-US"/>
            <a:t>Smoke Free Air Act covers common areas (i.e. hallways, laundry rooms, community rooms, other public areas)</a:t>
          </a:r>
        </a:p>
      </dgm:t>
    </dgm:pt>
    <dgm:pt modelId="{EB331CBE-C6BA-44E0-B92B-41BED9BE1672}" type="parTrans" cxnId="{B9FFC8AB-A97A-46BE-9A8C-5E99C9804A4B}">
      <dgm:prSet/>
      <dgm:spPr/>
      <dgm:t>
        <a:bodyPr/>
        <a:lstStyle/>
        <a:p>
          <a:endParaRPr lang="en-US"/>
        </a:p>
      </dgm:t>
    </dgm:pt>
    <dgm:pt modelId="{674C396D-6D9D-4287-955D-4668764E2A51}" type="sibTrans" cxnId="{B9FFC8AB-A97A-46BE-9A8C-5E99C9804A4B}">
      <dgm:prSet/>
      <dgm:spPr/>
      <dgm:t>
        <a:bodyPr/>
        <a:lstStyle/>
        <a:p>
          <a:endParaRPr lang="en-US"/>
        </a:p>
      </dgm:t>
    </dgm:pt>
    <dgm:pt modelId="{5D66AC48-AF75-4E0C-B1B0-58CDCCFEFB5D}">
      <dgm:prSet/>
      <dgm:spPr/>
      <dgm:t>
        <a:bodyPr/>
        <a:lstStyle/>
        <a:p>
          <a:r>
            <a:rPr lang="en-US"/>
            <a:t>A Smoke Free Homes property is required to have 100% of indoors covered (gold standard - outdoor areas/grounds are a plus!)</a:t>
          </a:r>
        </a:p>
      </dgm:t>
    </dgm:pt>
    <dgm:pt modelId="{CDCB5F46-6AC9-476E-B34E-7ED9F3790573}" type="parTrans" cxnId="{125427B2-C2B7-4549-8F15-0A270A8AA76A}">
      <dgm:prSet/>
      <dgm:spPr/>
      <dgm:t>
        <a:bodyPr/>
        <a:lstStyle/>
        <a:p>
          <a:endParaRPr lang="en-US"/>
        </a:p>
      </dgm:t>
    </dgm:pt>
    <dgm:pt modelId="{5AA0BEB7-D48D-4DB7-A1EE-BA4F0968E54F}" type="sibTrans" cxnId="{125427B2-C2B7-4549-8F15-0A270A8AA76A}">
      <dgm:prSet/>
      <dgm:spPr/>
      <dgm:t>
        <a:bodyPr/>
        <a:lstStyle/>
        <a:p>
          <a:endParaRPr lang="en-US"/>
        </a:p>
      </dgm:t>
    </dgm:pt>
    <dgm:pt modelId="{40EB562E-6DCB-4125-90DB-9D1ECDEEDD30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Written in a lease, addendum, or house rules </a:t>
          </a:r>
        </a:p>
      </dgm:t>
    </dgm:pt>
    <dgm:pt modelId="{6CD271BA-3890-4A47-B36C-97BED0A8A64F}" type="parTrans" cxnId="{4C42B575-EEAE-4707-A33B-FB72D39300AC}">
      <dgm:prSet/>
      <dgm:spPr/>
      <dgm:t>
        <a:bodyPr/>
        <a:lstStyle/>
        <a:p>
          <a:endParaRPr lang="en-US"/>
        </a:p>
      </dgm:t>
    </dgm:pt>
    <dgm:pt modelId="{875C7DF0-6650-4D85-9C6E-B8CDE1619580}" type="sibTrans" cxnId="{4C42B575-EEAE-4707-A33B-FB72D39300AC}">
      <dgm:prSet/>
      <dgm:spPr/>
      <dgm:t>
        <a:bodyPr/>
        <a:lstStyle/>
        <a:p>
          <a:endParaRPr lang="en-US"/>
        </a:p>
      </dgm:t>
    </dgm:pt>
    <dgm:pt modelId="{A304A88C-DF40-47FE-8CAF-2815463BAD8C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Defines "smoke free" for tenants, guests, and staff</a:t>
          </a:r>
        </a:p>
      </dgm:t>
    </dgm:pt>
    <dgm:pt modelId="{B045E098-D95E-40F0-8EE4-F41E9F16E664}" type="parTrans" cxnId="{0488CFB7-C6DB-402F-A2B1-843F411CF3FD}">
      <dgm:prSet/>
      <dgm:spPr/>
      <dgm:t>
        <a:bodyPr/>
        <a:lstStyle/>
        <a:p>
          <a:endParaRPr lang="en-US"/>
        </a:p>
      </dgm:t>
    </dgm:pt>
    <dgm:pt modelId="{11C13486-D1C8-4AA9-A428-E48C47AF48BC}" type="sibTrans" cxnId="{0488CFB7-C6DB-402F-A2B1-843F411CF3FD}">
      <dgm:prSet/>
      <dgm:spPr/>
      <dgm:t>
        <a:bodyPr/>
        <a:lstStyle/>
        <a:p>
          <a:endParaRPr lang="en-US"/>
        </a:p>
      </dgm:t>
    </dgm:pt>
    <dgm:pt modelId="{74CF68A1-1E2D-4770-8DD7-8F59B8198AF7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Consequences and violations are clearly defined; violations may result in eviction</a:t>
          </a:r>
        </a:p>
      </dgm:t>
    </dgm:pt>
    <dgm:pt modelId="{1276CCAE-E90F-41A9-8B48-4013072E9313}" type="parTrans" cxnId="{BF00E62A-5AF1-4D17-A206-4962F10D44EC}">
      <dgm:prSet/>
      <dgm:spPr/>
      <dgm:t>
        <a:bodyPr/>
        <a:lstStyle/>
        <a:p>
          <a:endParaRPr lang="en-US"/>
        </a:p>
      </dgm:t>
    </dgm:pt>
    <dgm:pt modelId="{0E097F66-4C33-4C34-A21A-5783AEDD32CB}" type="sibTrans" cxnId="{BF00E62A-5AF1-4D17-A206-4962F10D44EC}">
      <dgm:prSet/>
      <dgm:spPr/>
      <dgm:t>
        <a:bodyPr/>
        <a:lstStyle/>
        <a:p>
          <a:endParaRPr lang="en-US"/>
        </a:p>
      </dgm:t>
    </dgm:pt>
    <dgm:pt modelId="{B7A4CF26-5DDF-4E04-B254-55C7525438F2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No grandfathering (they cannot be a SFH property until any grandfathered tenants have signed the new policy)</a:t>
          </a:r>
        </a:p>
      </dgm:t>
    </dgm:pt>
    <dgm:pt modelId="{7496EEE8-4A49-4402-BE93-EED9A5E3FBB6}" type="parTrans" cxnId="{AB9D00EB-CA56-4B4C-BEC3-65EB11B6DCFB}">
      <dgm:prSet/>
      <dgm:spPr/>
      <dgm:t>
        <a:bodyPr/>
        <a:lstStyle/>
        <a:p>
          <a:endParaRPr lang="en-US"/>
        </a:p>
      </dgm:t>
    </dgm:pt>
    <dgm:pt modelId="{2667C368-D045-445F-815D-3517E1B4AC68}" type="sibTrans" cxnId="{AB9D00EB-CA56-4B4C-BEC3-65EB11B6DCFB}">
      <dgm:prSet/>
      <dgm:spPr/>
      <dgm:t>
        <a:bodyPr/>
        <a:lstStyle/>
        <a:p>
          <a:endParaRPr lang="en-US"/>
        </a:p>
      </dgm:t>
    </dgm:pt>
    <dgm:pt modelId="{150631C8-6546-4B52-A65D-FE83CE89DD1F}" type="pres">
      <dgm:prSet presAssocID="{624B9CF4-6C1F-4347-80D4-9297D302A6A4}" presName="diagram" presStyleCnt="0">
        <dgm:presLayoutVars>
          <dgm:dir/>
          <dgm:resizeHandles val="exact"/>
        </dgm:presLayoutVars>
      </dgm:prSet>
      <dgm:spPr/>
    </dgm:pt>
    <dgm:pt modelId="{C9E4C3E2-8912-403A-A91A-FA916352EDA1}" type="pres">
      <dgm:prSet presAssocID="{8BFCA24F-0CFC-492F-867F-0DEFC79D87E5}" presName="node" presStyleLbl="node1" presStyleIdx="0" presStyleCnt="6">
        <dgm:presLayoutVars>
          <dgm:bulletEnabled val="1"/>
        </dgm:presLayoutVars>
      </dgm:prSet>
      <dgm:spPr/>
    </dgm:pt>
    <dgm:pt modelId="{4C1B1BB7-DDE0-4B4B-8BE0-F0625FC019AA}" type="pres">
      <dgm:prSet presAssocID="{674C396D-6D9D-4287-955D-4668764E2A51}" presName="sibTrans" presStyleCnt="0"/>
      <dgm:spPr/>
    </dgm:pt>
    <dgm:pt modelId="{1620ADC3-340E-429E-85F9-4528B39DBE09}" type="pres">
      <dgm:prSet presAssocID="{5D66AC48-AF75-4E0C-B1B0-58CDCCFEFB5D}" presName="node" presStyleLbl="node1" presStyleIdx="1" presStyleCnt="6">
        <dgm:presLayoutVars>
          <dgm:bulletEnabled val="1"/>
        </dgm:presLayoutVars>
      </dgm:prSet>
      <dgm:spPr/>
    </dgm:pt>
    <dgm:pt modelId="{3436B48C-20A6-4247-95E9-C7BC8DC0B9AB}" type="pres">
      <dgm:prSet presAssocID="{5AA0BEB7-D48D-4DB7-A1EE-BA4F0968E54F}" presName="sibTrans" presStyleCnt="0"/>
      <dgm:spPr/>
    </dgm:pt>
    <dgm:pt modelId="{5E8213FD-11CF-4A31-B64B-827112014A64}" type="pres">
      <dgm:prSet presAssocID="{40EB562E-6DCB-4125-90DB-9D1ECDEEDD30}" presName="node" presStyleLbl="node1" presStyleIdx="2" presStyleCnt="6">
        <dgm:presLayoutVars>
          <dgm:bulletEnabled val="1"/>
        </dgm:presLayoutVars>
      </dgm:prSet>
      <dgm:spPr/>
    </dgm:pt>
    <dgm:pt modelId="{65A0F029-9B66-45FF-B3A5-FEB7C8DD2706}" type="pres">
      <dgm:prSet presAssocID="{875C7DF0-6650-4D85-9C6E-B8CDE1619580}" presName="sibTrans" presStyleCnt="0"/>
      <dgm:spPr/>
    </dgm:pt>
    <dgm:pt modelId="{849C707C-7166-4D9E-A2C2-B14D7F8CDB38}" type="pres">
      <dgm:prSet presAssocID="{A304A88C-DF40-47FE-8CAF-2815463BAD8C}" presName="node" presStyleLbl="node1" presStyleIdx="3" presStyleCnt="6">
        <dgm:presLayoutVars>
          <dgm:bulletEnabled val="1"/>
        </dgm:presLayoutVars>
      </dgm:prSet>
      <dgm:spPr/>
    </dgm:pt>
    <dgm:pt modelId="{734EC943-6221-4A63-B93E-A5CD4641235B}" type="pres">
      <dgm:prSet presAssocID="{11C13486-D1C8-4AA9-A428-E48C47AF48BC}" presName="sibTrans" presStyleCnt="0"/>
      <dgm:spPr/>
    </dgm:pt>
    <dgm:pt modelId="{ABAEED5F-B29C-4939-BB01-71ACD9EF18F3}" type="pres">
      <dgm:prSet presAssocID="{74CF68A1-1E2D-4770-8DD7-8F59B8198AF7}" presName="node" presStyleLbl="node1" presStyleIdx="4" presStyleCnt="6">
        <dgm:presLayoutVars>
          <dgm:bulletEnabled val="1"/>
        </dgm:presLayoutVars>
      </dgm:prSet>
      <dgm:spPr/>
    </dgm:pt>
    <dgm:pt modelId="{A7F31BD4-618A-4E13-AFF2-555D9FA4309F}" type="pres">
      <dgm:prSet presAssocID="{0E097F66-4C33-4C34-A21A-5783AEDD32CB}" presName="sibTrans" presStyleCnt="0"/>
      <dgm:spPr/>
    </dgm:pt>
    <dgm:pt modelId="{353B8137-6312-4966-AB01-65B761BC33A2}" type="pres">
      <dgm:prSet presAssocID="{B7A4CF26-5DDF-4E04-B254-55C7525438F2}" presName="node" presStyleLbl="node1" presStyleIdx="5" presStyleCnt="6">
        <dgm:presLayoutVars>
          <dgm:bulletEnabled val="1"/>
        </dgm:presLayoutVars>
      </dgm:prSet>
      <dgm:spPr/>
    </dgm:pt>
  </dgm:ptLst>
  <dgm:cxnLst>
    <dgm:cxn modelId="{B86DBA22-7A7F-4046-9EAE-223AE305045F}" type="presOf" srcId="{624B9CF4-6C1F-4347-80D4-9297D302A6A4}" destId="{150631C8-6546-4B52-A65D-FE83CE89DD1F}" srcOrd="0" destOrd="0" presId="urn:microsoft.com/office/officeart/2005/8/layout/default"/>
    <dgm:cxn modelId="{BF00E62A-5AF1-4D17-A206-4962F10D44EC}" srcId="{624B9CF4-6C1F-4347-80D4-9297D302A6A4}" destId="{74CF68A1-1E2D-4770-8DD7-8F59B8198AF7}" srcOrd="4" destOrd="0" parTransId="{1276CCAE-E90F-41A9-8B48-4013072E9313}" sibTransId="{0E097F66-4C33-4C34-A21A-5783AEDD32CB}"/>
    <dgm:cxn modelId="{F175AB37-FD77-4261-817B-158288AE0D05}" type="presOf" srcId="{5D66AC48-AF75-4E0C-B1B0-58CDCCFEFB5D}" destId="{1620ADC3-340E-429E-85F9-4528B39DBE09}" srcOrd="0" destOrd="0" presId="urn:microsoft.com/office/officeart/2005/8/layout/default"/>
    <dgm:cxn modelId="{A411815C-2733-441D-9266-2D29108E7223}" type="presOf" srcId="{A304A88C-DF40-47FE-8CAF-2815463BAD8C}" destId="{849C707C-7166-4D9E-A2C2-B14D7F8CDB38}" srcOrd="0" destOrd="0" presId="urn:microsoft.com/office/officeart/2005/8/layout/default"/>
    <dgm:cxn modelId="{4C42B575-EEAE-4707-A33B-FB72D39300AC}" srcId="{624B9CF4-6C1F-4347-80D4-9297D302A6A4}" destId="{40EB562E-6DCB-4125-90DB-9D1ECDEEDD30}" srcOrd="2" destOrd="0" parTransId="{6CD271BA-3890-4A47-B36C-97BED0A8A64F}" sibTransId="{875C7DF0-6650-4D85-9C6E-B8CDE1619580}"/>
    <dgm:cxn modelId="{BB5F8A9B-F34E-446C-B6F1-72D52A1BC38B}" type="presOf" srcId="{40EB562E-6DCB-4125-90DB-9D1ECDEEDD30}" destId="{5E8213FD-11CF-4A31-B64B-827112014A64}" srcOrd="0" destOrd="0" presId="urn:microsoft.com/office/officeart/2005/8/layout/default"/>
    <dgm:cxn modelId="{B9FFC8AB-A97A-46BE-9A8C-5E99C9804A4B}" srcId="{624B9CF4-6C1F-4347-80D4-9297D302A6A4}" destId="{8BFCA24F-0CFC-492F-867F-0DEFC79D87E5}" srcOrd="0" destOrd="0" parTransId="{EB331CBE-C6BA-44E0-B92B-41BED9BE1672}" sibTransId="{674C396D-6D9D-4287-955D-4668764E2A51}"/>
    <dgm:cxn modelId="{125427B2-C2B7-4549-8F15-0A270A8AA76A}" srcId="{624B9CF4-6C1F-4347-80D4-9297D302A6A4}" destId="{5D66AC48-AF75-4E0C-B1B0-58CDCCFEFB5D}" srcOrd="1" destOrd="0" parTransId="{CDCB5F46-6AC9-476E-B34E-7ED9F3790573}" sibTransId="{5AA0BEB7-D48D-4DB7-A1EE-BA4F0968E54F}"/>
    <dgm:cxn modelId="{0488CFB7-C6DB-402F-A2B1-843F411CF3FD}" srcId="{624B9CF4-6C1F-4347-80D4-9297D302A6A4}" destId="{A304A88C-DF40-47FE-8CAF-2815463BAD8C}" srcOrd="3" destOrd="0" parTransId="{B045E098-D95E-40F0-8EE4-F41E9F16E664}" sibTransId="{11C13486-D1C8-4AA9-A428-E48C47AF48BC}"/>
    <dgm:cxn modelId="{774073CF-8B28-406B-8461-89908060335C}" type="presOf" srcId="{B7A4CF26-5DDF-4E04-B254-55C7525438F2}" destId="{353B8137-6312-4966-AB01-65B761BC33A2}" srcOrd="0" destOrd="0" presId="urn:microsoft.com/office/officeart/2005/8/layout/default"/>
    <dgm:cxn modelId="{498E0DD0-1FD9-47B2-B15E-393042DA245A}" type="presOf" srcId="{8BFCA24F-0CFC-492F-867F-0DEFC79D87E5}" destId="{C9E4C3E2-8912-403A-A91A-FA916352EDA1}" srcOrd="0" destOrd="0" presId="urn:microsoft.com/office/officeart/2005/8/layout/default"/>
    <dgm:cxn modelId="{0724ECE2-2B36-4C36-A895-8AE7498A767C}" type="presOf" srcId="{74CF68A1-1E2D-4770-8DD7-8F59B8198AF7}" destId="{ABAEED5F-B29C-4939-BB01-71ACD9EF18F3}" srcOrd="0" destOrd="0" presId="urn:microsoft.com/office/officeart/2005/8/layout/default"/>
    <dgm:cxn modelId="{AB9D00EB-CA56-4B4C-BEC3-65EB11B6DCFB}" srcId="{624B9CF4-6C1F-4347-80D4-9297D302A6A4}" destId="{B7A4CF26-5DDF-4E04-B254-55C7525438F2}" srcOrd="5" destOrd="0" parTransId="{7496EEE8-4A49-4402-BE93-EED9A5E3FBB6}" sibTransId="{2667C368-D045-445F-815D-3517E1B4AC68}"/>
    <dgm:cxn modelId="{9C02B135-0EE4-4F61-B2E1-904C6EC7BDBC}" type="presParOf" srcId="{150631C8-6546-4B52-A65D-FE83CE89DD1F}" destId="{C9E4C3E2-8912-403A-A91A-FA916352EDA1}" srcOrd="0" destOrd="0" presId="urn:microsoft.com/office/officeart/2005/8/layout/default"/>
    <dgm:cxn modelId="{C4B2EE9C-D036-496B-8F9A-5439F1FF7728}" type="presParOf" srcId="{150631C8-6546-4B52-A65D-FE83CE89DD1F}" destId="{4C1B1BB7-DDE0-4B4B-8BE0-F0625FC019AA}" srcOrd="1" destOrd="0" presId="urn:microsoft.com/office/officeart/2005/8/layout/default"/>
    <dgm:cxn modelId="{BC72DEB5-1B9D-4CDC-8B6B-2D7E6208A59A}" type="presParOf" srcId="{150631C8-6546-4B52-A65D-FE83CE89DD1F}" destId="{1620ADC3-340E-429E-85F9-4528B39DBE09}" srcOrd="2" destOrd="0" presId="urn:microsoft.com/office/officeart/2005/8/layout/default"/>
    <dgm:cxn modelId="{92FDBC28-A852-48D0-B27F-CEC357956843}" type="presParOf" srcId="{150631C8-6546-4B52-A65D-FE83CE89DD1F}" destId="{3436B48C-20A6-4247-95E9-C7BC8DC0B9AB}" srcOrd="3" destOrd="0" presId="urn:microsoft.com/office/officeart/2005/8/layout/default"/>
    <dgm:cxn modelId="{C6DE9FA3-E34C-481E-902D-AC73B99EA6A5}" type="presParOf" srcId="{150631C8-6546-4B52-A65D-FE83CE89DD1F}" destId="{5E8213FD-11CF-4A31-B64B-827112014A64}" srcOrd="4" destOrd="0" presId="urn:microsoft.com/office/officeart/2005/8/layout/default"/>
    <dgm:cxn modelId="{DFD8044E-F238-4DBC-B201-26E426EAED48}" type="presParOf" srcId="{150631C8-6546-4B52-A65D-FE83CE89DD1F}" destId="{65A0F029-9B66-45FF-B3A5-FEB7C8DD2706}" srcOrd="5" destOrd="0" presId="urn:microsoft.com/office/officeart/2005/8/layout/default"/>
    <dgm:cxn modelId="{30A44467-DD87-43E0-9F0D-57E7945CE9CB}" type="presParOf" srcId="{150631C8-6546-4B52-A65D-FE83CE89DD1F}" destId="{849C707C-7166-4D9E-A2C2-B14D7F8CDB38}" srcOrd="6" destOrd="0" presId="urn:microsoft.com/office/officeart/2005/8/layout/default"/>
    <dgm:cxn modelId="{DCC48F73-37CC-4571-9F9B-D0A0213EEE2A}" type="presParOf" srcId="{150631C8-6546-4B52-A65D-FE83CE89DD1F}" destId="{734EC943-6221-4A63-B93E-A5CD4641235B}" srcOrd="7" destOrd="0" presId="urn:microsoft.com/office/officeart/2005/8/layout/default"/>
    <dgm:cxn modelId="{C1817170-5A3A-480D-826D-89A6D37F5ED0}" type="presParOf" srcId="{150631C8-6546-4B52-A65D-FE83CE89DD1F}" destId="{ABAEED5F-B29C-4939-BB01-71ACD9EF18F3}" srcOrd="8" destOrd="0" presId="urn:microsoft.com/office/officeart/2005/8/layout/default"/>
    <dgm:cxn modelId="{609C2160-616B-4F04-A046-497C725C8947}" type="presParOf" srcId="{150631C8-6546-4B52-A65D-FE83CE89DD1F}" destId="{A7F31BD4-618A-4E13-AFF2-555D9FA4309F}" srcOrd="9" destOrd="0" presId="urn:microsoft.com/office/officeart/2005/8/layout/default"/>
    <dgm:cxn modelId="{1C320E03-4B33-4F58-ACEC-EE2183052168}" type="presParOf" srcId="{150631C8-6546-4B52-A65D-FE83CE89DD1F}" destId="{353B8137-6312-4966-AB01-65B761BC33A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9DAA8-7965-4536-9FA1-B04AB4DC87D8}">
      <dsp:nvSpPr>
        <dsp:cNvPr id="0" name=""/>
        <dsp:cNvSpPr/>
      </dsp:nvSpPr>
      <dsp:spPr>
        <a:xfrm>
          <a:off x="154" y="1059670"/>
          <a:ext cx="1859998" cy="223199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Prevent the initiation of tobacco use among young people. </a:t>
          </a:r>
        </a:p>
      </dsp:txBody>
      <dsp:txXfrm>
        <a:off x="154" y="1952469"/>
        <a:ext cx="1859998" cy="1339198"/>
      </dsp:txXfrm>
    </dsp:sp>
    <dsp:sp modelId="{7850EAA8-7A43-41B8-83F0-27C0F67A566F}">
      <dsp:nvSpPr>
        <dsp:cNvPr id="0" name=""/>
        <dsp:cNvSpPr/>
      </dsp:nvSpPr>
      <dsp:spPr>
        <a:xfrm>
          <a:off x="154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01</a:t>
          </a:r>
        </a:p>
      </dsp:txBody>
      <dsp:txXfrm>
        <a:off x="154" y="1059670"/>
        <a:ext cx="1859998" cy="892799"/>
      </dsp:txXfrm>
    </dsp:sp>
    <dsp:sp modelId="{A507C2E9-4A25-46CB-A536-9EC69B8F809D}">
      <dsp:nvSpPr>
        <dsp:cNvPr id="0" name=""/>
        <dsp:cNvSpPr/>
      </dsp:nvSpPr>
      <dsp:spPr>
        <a:xfrm>
          <a:off x="2008951" y="1059670"/>
          <a:ext cx="1859998" cy="223199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Eliminate non-smokers’ exposure to secondhand smoke.</a:t>
          </a:r>
        </a:p>
      </dsp:txBody>
      <dsp:txXfrm>
        <a:off x="2008951" y="1952469"/>
        <a:ext cx="1859998" cy="1339198"/>
      </dsp:txXfrm>
    </dsp:sp>
    <dsp:sp modelId="{29895E78-3CF6-43A5-BC17-05748C01D009}">
      <dsp:nvSpPr>
        <dsp:cNvPr id="0" name=""/>
        <dsp:cNvSpPr/>
      </dsp:nvSpPr>
      <dsp:spPr>
        <a:xfrm>
          <a:off x="2008951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02</a:t>
          </a:r>
        </a:p>
      </dsp:txBody>
      <dsp:txXfrm>
        <a:off x="2008951" y="1059670"/>
        <a:ext cx="1859998" cy="892799"/>
      </dsp:txXfrm>
    </dsp:sp>
    <dsp:sp modelId="{BC5F8FDE-327B-45C9-B695-CA83B953D72B}">
      <dsp:nvSpPr>
        <dsp:cNvPr id="0" name=""/>
        <dsp:cNvSpPr/>
      </dsp:nvSpPr>
      <dsp:spPr>
        <a:xfrm>
          <a:off x="4017749" y="1059670"/>
          <a:ext cx="1859998" cy="223199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Promote quitting among young people and adults.</a:t>
          </a:r>
        </a:p>
      </dsp:txBody>
      <dsp:txXfrm>
        <a:off x="4017749" y="1952469"/>
        <a:ext cx="1859998" cy="1339198"/>
      </dsp:txXfrm>
    </dsp:sp>
    <dsp:sp modelId="{716E90D3-8BCD-424E-BB1F-66987B4C892F}">
      <dsp:nvSpPr>
        <dsp:cNvPr id="0" name=""/>
        <dsp:cNvSpPr/>
      </dsp:nvSpPr>
      <dsp:spPr>
        <a:xfrm>
          <a:off x="4017749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03</a:t>
          </a:r>
        </a:p>
      </dsp:txBody>
      <dsp:txXfrm>
        <a:off x="4017749" y="1059670"/>
        <a:ext cx="1859998" cy="892799"/>
      </dsp:txXfrm>
    </dsp:sp>
    <dsp:sp modelId="{E6A56EE2-2CF7-423E-BAB4-9AE7C4AC4DF9}">
      <dsp:nvSpPr>
        <dsp:cNvPr id="0" name=""/>
        <dsp:cNvSpPr/>
      </dsp:nvSpPr>
      <dsp:spPr>
        <a:xfrm>
          <a:off x="6026547" y="1059670"/>
          <a:ext cx="1859998" cy="223199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0" rIns="18372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Identify and eliminate tobacco-related disparities among population groups.</a:t>
          </a:r>
        </a:p>
      </dsp:txBody>
      <dsp:txXfrm>
        <a:off x="6026547" y="1952469"/>
        <a:ext cx="1859998" cy="1339198"/>
      </dsp:txXfrm>
    </dsp:sp>
    <dsp:sp modelId="{7B7E41DE-E48E-4FCE-8C50-B0D6F796CA7F}">
      <dsp:nvSpPr>
        <dsp:cNvPr id="0" name=""/>
        <dsp:cNvSpPr/>
      </dsp:nvSpPr>
      <dsp:spPr>
        <a:xfrm>
          <a:off x="6026547" y="1059670"/>
          <a:ext cx="1859998" cy="8927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726" tIns="165100" rIns="183726" bIns="16510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04</a:t>
          </a:r>
        </a:p>
      </dsp:txBody>
      <dsp:txXfrm>
        <a:off x="6026547" y="1059670"/>
        <a:ext cx="1859998" cy="892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96AAA-99CC-4611-9F17-0C5EAEF1DF6F}">
      <dsp:nvSpPr>
        <dsp:cNvPr id="0" name=""/>
        <dsp:cNvSpPr/>
      </dsp:nvSpPr>
      <dsp:spPr>
        <a:xfrm>
          <a:off x="0" y="283352"/>
          <a:ext cx="503322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CC5B8-5053-44F6-84D3-CD94B46D453B}">
      <dsp:nvSpPr>
        <dsp:cNvPr id="0" name=""/>
        <dsp:cNvSpPr/>
      </dsp:nvSpPr>
      <dsp:spPr>
        <a:xfrm>
          <a:off x="251661" y="61952"/>
          <a:ext cx="3523254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171" tIns="0" rIns="13317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Smoke Free Air Act</a:t>
          </a:r>
        </a:p>
      </dsp:txBody>
      <dsp:txXfrm>
        <a:off x="273277" y="83568"/>
        <a:ext cx="3480022" cy="399568"/>
      </dsp:txXfrm>
    </dsp:sp>
    <dsp:sp modelId="{B5887501-681E-4762-981D-EF15B8E2B32A}">
      <dsp:nvSpPr>
        <dsp:cNvPr id="0" name=""/>
        <dsp:cNvSpPr/>
      </dsp:nvSpPr>
      <dsp:spPr>
        <a:xfrm>
          <a:off x="0" y="963752"/>
          <a:ext cx="503322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C0AB3-8241-43C9-9331-F1CA417FE9BF}">
      <dsp:nvSpPr>
        <dsp:cNvPr id="0" name=""/>
        <dsp:cNvSpPr/>
      </dsp:nvSpPr>
      <dsp:spPr>
        <a:xfrm>
          <a:off x="251661" y="742352"/>
          <a:ext cx="3523254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171" tIns="0" rIns="13317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Tobacco Free / Nicotine Free Policy Initiatives</a:t>
          </a:r>
        </a:p>
      </dsp:txBody>
      <dsp:txXfrm>
        <a:off x="273277" y="763968"/>
        <a:ext cx="3480022" cy="399568"/>
      </dsp:txXfrm>
    </dsp:sp>
    <dsp:sp modelId="{55E51275-3FC5-450A-B882-FA18D2A359A7}">
      <dsp:nvSpPr>
        <dsp:cNvPr id="0" name=""/>
        <dsp:cNvSpPr/>
      </dsp:nvSpPr>
      <dsp:spPr>
        <a:xfrm>
          <a:off x="0" y="1644152"/>
          <a:ext cx="503322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461BD-A6B2-490D-8536-83F5134A09DC}">
      <dsp:nvSpPr>
        <dsp:cNvPr id="0" name=""/>
        <dsp:cNvSpPr/>
      </dsp:nvSpPr>
      <dsp:spPr>
        <a:xfrm>
          <a:off x="251661" y="1422752"/>
          <a:ext cx="3523254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171" tIns="0" rIns="13317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Smoke Free Homes</a:t>
          </a:r>
        </a:p>
      </dsp:txBody>
      <dsp:txXfrm>
        <a:off x="273277" y="1444368"/>
        <a:ext cx="3480022" cy="399568"/>
      </dsp:txXfrm>
    </dsp:sp>
    <dsp:sp modelId="{250A1098-88A3-4A5E-8544-8F675E832A03}">
      <dsp:nvSpPr>
        <dsp:cNvPr id="0" name=""/>
        <dsp:cNvSpPr/>
      </dsp:nvSpPr>
      <dsp:spPr>
        <a:xfrm>
          <a:off x="0" y="2324552"/>
          <a:ext cx="503322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F42C1-09D2-46DC-9811-0A2206EB76DB}">
      <dsp:nvSpPr>
        <dsp:cNvPr id="0" name=""/>
        <dsp:cNvSpPr/>
      </dsp:nvSpPr>
      <dsp:spPr>
        <a:xfrm>
          <a:off x="251661" y="2103152"/>
          <a:ext cx="3523254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171" tIns="0" rIns="13317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1"/>
              </a:solidFill>
            </a:rPr>
            <a:t>ISTEP </a:t>
          </a:r>
        </a:p>
      </dsp:txBody>
      <dsp:txXfrm>
        <a:off x="273277" y="2124768"/>
        <a:ext cx="3480022" cy="399568"/>
      </dsp:txXfrm>
    </dsp:sp>
    <dsp:sp modelId="{EA5F96E7-0113-420C-B533-14C7153678BF}">
      <dsp:nvSpPr>
        <dsp:cNvPr id="0" name=""/>
        <dsp:cNvSpPr/>
      </dsp:nvSpPr>
      <dsp:spPr>
        <a:xfrm>
          <a:off x="0" y="3004952"/>
          <a:ext cx="5033221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634" tIns="312420" rIns="39063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Quitline Iowa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My Life My Quit (MLMQ)</a:t>
          </a:r>
        </a:p>
      </dsp:txBody>
      <dsp:txXfrm>
        <a:off x="0" y="3004952"/>
        <a:ext cx="5033221" cy="850500"/>
      </dsp:txXfrm>
    </dsp:sp>
    <dsp:sp modelId="{085E3F82-CD16-41E2-99C3-BE6305CD82E1}">
      <dsp:nvSpPr>
        <dsp:cNvPr id="0" name=""/>
        <dsp:cNvSpPr/>
      </dsp:nvSpPr>
      <dsp:spPr>
        <a:xfrm>
          <a:off x="251661" y="2783552"/>
          <a:ext cx="3523254" cy="442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171" tIns="0" rIns="13317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Cessation Programs</a:t>
          </a:r>
        </a:p>
      </dsp:txBody>
      <dsp:txXfrm>
        <a:off x="273277" y="2805168"/>
        <a:ext cx="3480022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27793-3455-4F8F-B089-FFE4A0E7BD68}">
      <dsp:nvSpPr>
        <dsp:cNvPr id="0" name=""/>
        <dsp:cNvSpPr/>
      </dsp:nvSpPr>
      <dsp:spPr>
        <a:xfrm>
          <a:off x="4521" y="662055"/>
          <a:ext cx="1628298" cy="16282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B00BD-42F5-4C69-ABD8-812B60D3434E}">
      <dsp:nvSpPr>
        <dsp:cNvPr id="0" name=""/>
        <dsp:cNvSpPr/>
      </dsp:nvSpPr>
      <dsp:spPr>
        <a:xfrm>
          <a:off x="4521" y="662055"/>
          <a:ext cx="162" cy="325659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A9558-3FA0-426A-A9B9-F83F1CA8843B}">
      <dsp:nvSpPr>
        <dsp:cNvPr id="0" name=""/>
        <dsp:cNvSpPr/>
      </dsp:nvSpPr>
      <dsp:spPr>
        <a:xfrm>
          <a:off x="4521" y="2290354"/>
          <a:ext cx="1628298" cy="1628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 3" panose="05040102010807070707" pitchFamily="18" charset="2"/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Secondhand smoke is exhaled by a person who is smoking, and inhaled by a nearby person.</a:t>
          </a:r>
          <a:endParaRPr lang="en-US" sz="1400" b="1" kern="1200">
            <a:latin typeface="+mj-lt"/>
            <a:ea typeface="Gill Sans MT" panose="020B0502020104020203" pitchFamily="34" charset="0"/>
            <a:cs typeface="Times New Roman" panose="02020603050405020304" pitchFamily="18" charset="0"/>
          </a:endParaRPr>
        </a:p>
      </dsp:txBody>
      <dsp:txXfrm>
        <a:off x="4521" y="2290354"/>
        <a:ext cx="1628298" cy="1628298"/>
      </dsp:txXfrm>
    </dsp:sp>
    <dsp:sp modelId="{F2EAAE4C-7698-46ED-8040-A5C7368DADB4}">
      <dsp:nvSpPr>
        <dsp:cNvPr id="0" name=""/>
        <dsp:cNvSpPr/>
      </dsp:nvSpPr>
      <dsp:spPr>
        <a:xfrm>
          <a:off x="1633399" y="662055"/>
          <a:ext cx="1628298" cy="16282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9788D-0017-4884-973C-DCD7B131F8F1}">
      <dsp:nvSpPr>
        <dsp:cNvPr id="0" name=""/>
        <dsp:cNvSpPr/>
      </dsp:nvSpPr>
      <dsp:spPr>
        <a:xfrm>
          <a:off x="1633399" y="662055"/>
          <a:ext cx="162" cy="325659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4C041-3C79-467C-8C2D-916C55465090}">
      <dsp:nvSpPr>
        <dsp:cNvPr id="0" name=""/>
        <dsp:cNvSpPr/>
      </dsp:nvSpPr>
      <dsp:spPr>
        <a:xfrm>
          <a:off x="1633399" y="2290354"/>
          <a:ext cx="1628298" cy="1628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A dangerous mixture of over 7,000 chemicals, including 70 that cause cancer.</a:t>
          </a:r>
          <a:endParaRPr lang="en-US" sz="1400" b="1" kern="1200">
            <a:effectLst/>
            <a:latin typeface="Work Sans"/>
            <a:ea typeface="Gill Sans MT" panose="020B0502020104020203" pitchFamily="34" charset="0"/>
            <a:cs typeface="Times New Roman" panose="02020603050405020304" pitchFamily="18" charset="0"/>
          </a:endParaRPr>
        </a:p>
      </dsp:txBody>
      <dsp:txXfrm>
        <a:off x="1633399" y="2290354"/>
        <a:ext cx="1628298" cy="1628298"/>
      </dsp:txXfrm>
    </dsp:sp>
    <dsp:sp modelId="{B50A1E6D-C571-4DD9-B008-A91FB3A97212}">
      <dsp:nvSpPr>
        <dsp:cNvPr id="0" name=""/>
        <dsp:cNvSpPr/>
      </dsp:nvSpPr>
      <dsp:spPr>
        <a:xfrm>
          <a:off x="3262278" y="662055"/>
          <a:ext cx="1628298" cy="16282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6A67B-C764-4422-A538-850D6AAF2DD4}">
      <dsp:nvSpPr>
        <dsp:cNvPr id="0" name=""/>
        <dsp:cNvSpPr/>
      </dsp:nvSpPr>
      <dsp:spPr>
        <a:xfrm>
          <a:off x="3262278" y="662055"/>
          <a:ext cx="162" cy="325659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05920-232B-4D3A-ACB3-2A30F654028F}">
      <dsp:nvSpPr>
        <dsp:cNvPr id="0" name=""/>
        <dsp:cNvSpPr/>
      </dsp:nvSpPr>
      <dsp:spPr>
        <a:xfrm>
          <a:off x="3262278" y="2290354"/>
          <a:ext cx="1628298" cy="1628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 3" panose="05040102010807070707" pitchFamily="18" charset="2"/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Increases risk for heart attacks, heart disease and stroke, and lung cancer.</a:t>
          </a:r>
          <a:endParaRPr lang="en-US" sz="1400" b="1" kern="1200">
            <a:effectLst/>
            <a:latin typeface="Work Sans"/>
            <a:ea typeface="Gill Sans MT" panose="020B0502020104020203" pitchFamily="34" charset="0"/>
            <a:cs typeface="Times New Roman" panose="02020603050405020304" pitchFamily="18" charset="0"/>
          </a:endParaRPr>
        </a:p>
      </dsp:txBody>
      <dsp:txXfrm>
        <a:off x="3262278" y="2290354"/>
        <a:ext cx="1628298" cy="1628298"/>
      </dsp:txXfrm>
    </dsp:sp>
    <dsp:sp modelId="{FFAF0650-DDC3-48B3-A574-AACADC89708D}">
      <dsp:nvSpPr>
        <dsp:cNvPr id="0" name=""/>
        <dsp:cNvSpPr/>
      </dsp:nvSpPr>
      <dsp:spPr>
        <a:xfrm>
          <a:off x="4891156" y="662055"/>
          <a:ext cx="1628298" cy="16282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87364-7008-42A1-BBB1-7B31E7B2F25E}">
      <dsp:nvSpPr>
        <dsp:cNvPr id="0" name=""/>
        <dsp:cNvSpPr/>
      </dsp:nvSpPr>
      <dsp:spPr>
        <a:xfrm>
          <a:off x="4891156" y="662055"/>
          <a:ext cx="162" cy="325659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C6F3F-BBC9-4149-BE12-94BF6D6F2F65}">
      <dsp:nvSpPr>
        <dsp:cNvPr id="0" name=""/>
        <dsp:cNvSpPr/>
      </dsp:nvSpPr>
      <dsp:spPr>
        <a:xfrm>
          <a:off x="4891156" y="2290354"/>
          <a:ext cx="1628298" cy="1628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 3" panose="05040102010807070707" pitchFamily="18" charset="2"/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Children who are exposed to secondhand smoke in the home or vehicle may be at increased risk for secondhand smoke-related disease and illness, and infants are at a greater risk for sudden infant death syndrome (SIDS).</a:t>
          </a:r>
          <a:endParaRPr lang="en-US" sz="1400" kern="1200">
            <a:latin typeface="+mn-lt"/>
          </a:endParaRPr>
        </a:p>
      </dsp:txBody>
      <dsp:txXfrm>
        <a:off x="4891156" y="2290354"/>
        <a:ext cx="1628298" cy="1628298"/>
      </dsp:txXfrm>
    </dsp:sp>
    <dsp:sp modelId="{BDAE9334-3354-48A5-8DB9-8CBD87D3F605}">
      <dsp:nvSpPr>
        <dsp:cNvPr id="0" name=""/>
        <dsp:cNvSpPr/>
      </dsp:nvSpPr>
      <dsp:spPr>
        <a:xfrm>
          <a:off x="6520035" y="662055"/>
          <a:ext cx="1628298" cy="16282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605CF-D858-423E-A819-8A692A537B96}">
      <dsp:nvSpPr>
        <dsp:cNvPr id="0" name=""/>
        <dsp:cNvSpPr/>
      </dsp:nvSpPr>
      <dsp:spPr>
        <a:xfrm>
          <a:off x="6520035" y="662055"/>
          <a:ext cx="162" cy="3256597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8AB18-5F39-4454-9FFF-376A55F5B4E1}">
      <dsp:nvSpPr>
        <dsp:cNvPr id="0" name=""/>
        <dsp:cNvSpPr/>
      </dsp:nvSpPr>
      <dsp:spPr>
        <a:xfrm>
          <a:off x="6520035" y="2290354"/>
          <a:ext cx="1628298" cy="1628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3"/>
            </a:buClr>
            <a:buSzPts val="1800"/>
            <a:buFont typeface="Gill Sans"/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There is no safe level of secondhand smoke exposure.</a:t>
          </a:r>
          <a:endParaRPr lang="en-US" sz="1400" kern="1200">
            <a:latin typeface="+mn-lt"/>
          </a:endParaRPr>
        </a:p>
      </dsp:txBody>
      <dsp:txXfrm>
        <a:off x="6520035" y="2290354"/>
        <a:ext cx="1628298" cy="16282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4142D-D5FC-43A1-8181-C235D1A9569A}">
      <dsp:nvSpPr>
        <dsp:cNvPr id="0" name=""/>
        <dsp:cNvSpPr/>
      </dsp:nvSpPr>
      <dsp:spPr>
        <a:xfrm>
          <a:off x="473326" y="25887"/>
          <a:ext cx="987231" cy="9872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B7C3F-E8AE-4239-B5C1-0479E1827CB9}">
      <dsp:nvSpPr>
        <dsp:cNvPr id="0" name=""/>
        <dsp:cNvSpPr/>
      </dsp:nvSpPr>
      <dsp:spPr>
        <a:xfrm>
          <a:off x="680644" y="233206"/>
          <a:ext cx="572594" cy="5725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0113A-F04F-48CF-97AC-56781C34681D}">
      <dsp:nvSpPr>
        <dsp:cNvPr id="0" name=""/>
        <dsp:cNvSpPr/>
      </dsp:nvSpPr>
      <dsp:spPr>
        <a:xfrm>
          <a:off x="1672106" y="25887"/>
          <a:ext cx="2327044" cy="98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Thirdhand smoke is the chemical residue that persists after secondhand tobacco smoke has disappeared from the air.</a:t>
          </a:r>
          <a:endParaRPr lang="en-US" sz="1400" b="0" kern="1200"/>
        </a:p>
      </dsp:txBody>
      <dsp:txXfrm>
        <a:off x="1672106" y="25887"/>
        <a:ext cx="2327044" cy="987231"/>
      </dsp:txXfrm>
    </dsp:sp>
    <dsp:sp modelId="{77D8B5A2-2DD6-4D66-8477-C2833A27B666}">
      <dsp:nvSpPr>
        <dsp:cNvPr id="0" name=""/>
        <dsp:cNvSpPr/>
      </dsp:nvSpPr>
      <dsp:spPr>
        <a:xfrm>
          <a:off x="4404621" y="25887"/>
          <a:ext cx="987231" cy="9872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C8A1E6-9C90-4BB6-B6DD-77E2BB245160}">
      <dsp:nvSpPr>
        <dsp:cNvPr id="0" name=""/>
        <dsp:cNvSpPr/>
      </dsp:nvSpPr>
      <dsp:spPr>
        <a:xfrm>
          <a:off x="4611939" y="233206"/>
          <a:ext cx="572594" cy="5725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DDB6C-04C8-4C6A-A0F9-63B0993EAB24}">
      <dsp:nvSpPr>
        <dsp:cNvPr id="0" name=""/>
        <dsp:cNvSpPr/>
      </dsp:nvSpPr>
      <dsp:spPr>
        <a:xfrm>
          <a:off x="5603402" y="25887"/>
          <a:ext cx="2327044" cy="98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The chemicals in thirdhand smoke are toxic to humans, especially children.</a:t>
          </a:r>
        </a:p>
      </dsp:txBody>
      <dsp:txXfrm>
        <a:off x="5603402" y="25887"/>
        <a:ext cx="2327044" cy="987231"/>
      </dsp:txXfrm>
    </dsp:sp>
    <dsp:sp modelId="{F3F860EA-3EE9-43B8-B101-9ABD10A88DD8}">
      <dsp:nvSpPr>
        <dsp:cNvPr id="0" name=""/>
        <dsp:cNvSpPr/>
      </dsp:nvSpPr>
      <dsp:spPr>
        <a:xfrm>
          <a:off x="473326" y="1789315"/>
          <a:ext cx="987231" cy="9872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E8B7A-3B03-46A7-953C-18FA39D50765}">
      <dsp:nvSpPr>
        <dsp:cNvPr id="0" name=""/>
        <dsp:cNvSpPr/>
      </dsp:nvSpPr>
      <dsp:spPr>
        <a:xfrm>
          <a:off x="680644" y="1996633"/>
          <a:ext cx="572594" cy="5725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7FC09-D605-4A98-9D75-F00D44E4999F}">
      <dsp:nvSpPr>
        <dsp:cNvPr id="0" name=""/>
        <dsp:cNvSpPr/>
      </dsp:nvSpPr>
      <dsp:spPr>
        <a:xfrm>
          <a:off x="1672106" y="1789315"/>
          <a:ext cx="2327044" cy="98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It can linger for years in dust and on household surfaces.</a:t>
          </a:r>
        </a:p>
      </dsp:txBody>
      <dsp:txXfrm>
        <a:off x="1672106" y="1789315"/>
        <a:ext cx="2327044" cy="987231"/>
      </dsp:txXfrm>
    </dsp:sp>
    <dsp:sp modelId="{8FE37FEE-21E9-4D03-BBAC-927181883823}">
      <dsp:nvSpPr>
        <dsp:cNvPr id="0" name=""/>
        <dsp:cNvSpPr/>
      </dsp:nvSpPr>
      <dsp:spPr>
        <a:xfrm>
          <a:off x="4404621" y="1789315"/>
          <a:ext cx="987231" cy="9872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0E845-5B73-427A-8A62-F720B92225F8}">
      <dsp:nvSpPr>
        <dsp:cNvPr id="0" name=""/>
        <dsp:cNvSpPr/>
      </dsp:nvSpPr>
      <dsp:spPr>
        <a:xfrm>
          <a:off x="4611939" y="1996633"/>
          <a:ext cx="572594" cy="5725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E4902-4ECE-467A-9800-ACC6E0EBD5B1}">
      <dsp:nvSpPr>
        <dsp:cNvPr id="0" name=""/>
        <dsp:cNvSpPr/>
      </dsp:nvSpPr>
      <dsp:spPr>
        <a:xfrm>
          <a:off x="5603402" y="1789315"/>
          <a:ext cx="2327044" cy="98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It can also become embedded in carpets, furniture, clothes, and building materials. It is difficult and expensive to remove.</a:t>
          </a:r>
        </a:p>
      </dsp:txBody>
      <dsp:txXfrm>
        <a:off x="5603402" y="1789315"/>
        <a:ext cx="2327044" cy="987231"/>
      </dsp:txXfrm>
    </dsp:sp>
    <dsp:sp modelId="{7AA3BEAA-6BAF-4462-B188-177E3994EC9E}">
      <dsp:nvSpPr>
        <dsp:cNvPr id="0" name=""/>
        <dsp:cNvSpPr/>
      </dsp:nvSpPr>
      <dsp:spPr>
        <a:xfrm>
          <a:off x="473326" y="3552743"/>
          <a:ext cx="987231" cy="9872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0ACD9-EE66-4282-B420-703B6B573BB0}">
      <dsp:nvSpPr>
        <dsp:cNvPr id="0" name=""/>
        <dsp:cNvSpPr/>
      </dsp:nvSpPr>
      <dsp:spPr>
        <a:xfrm>
          <a:off x="680644" y="3760061"/>
          <a:ext cx="572594" cy="5725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96776-AB33-4A9E-95FC-8C944C235B6A}">
      <dsp:nvSpPr>
        <dsp:cNvPr id="0" name=""/>
        <dsp:cNvSpPr/>
      </dsp:nvSpPr>
      <dsp:spPr>
        <a:xfrm>
          <a:off x="1672106" y="3552743"/>
          <a:ext cx="2327044" cy="987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>
              <a:latin typeface="Gill Sans"/>
              <a:ea typeface="Gill Sans"/>
              <a:cs typeface="Gill Sans"/>
              <a:sym typeface="Gill Sans"/>
            </a:rPr>
            <a:t>People can be exposed to thirdhand smoke by touching contaminated surfaces (absorption through the skin), by eating contaminated objects or dust, and by breathing contaminated air and re-suspended thirdhand smoke components.</a:t>
          </a:r>
        </a:p>
      </dsp:txBody>
      <dsp:txXfrm>
        <a:off x="1672106" y="3552743"/>
        <a:ext cx="2327044" cy="9872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EFB2C-0430-470B-BE33-892B1FC82DEB}">
      <dsp:nvSpPr>
        <dsp:cNvPr id="0" name=""/>
        <dsp:cNvSpPr/>
      </dsp:nvSpPr>
      <dsp:spPr>
        <a:xfrm>
          <a:off x="4542" y="284289"/>
          <a:ext cx="1567424" cy="107995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9B399C-E7F5-47A1-BD75-B5C18F6D1733}">
      <dsp:nvSpPr>
        <dsp:cNvPr id="0" name=""/>
        <dsp:cNvSpPr/>
      </dsp:nvSpPr>
      <dsp:spPr>
        <a:xfrm>
          <a:off x="4542" y="1364244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Increase Risk of Cancer</a:t>
          </a:r>
        </a:p>
      </dsp:txBody>
      <dsp:txXfrm>
        <a:off x="4542" y="1364244"/>
        <a:ext cx="1567424" cy="581514"/>
      </dsp:txXfrm>
    </dsp:sp>
    <dsp:sp modelId="{C90EA33C-1707-4BCC-9ABB-B699DB195E5D}">
      <dsp:nvSpPr>
        <dsp:cNvPr id="0" name=""/>
        <dsp:cNvSpPr/>
      </dsp:nvSpPr>
      <dsp:spPr>
        <a:xfrm>
          <a:off x="1728775" y="284289"/>
          <a:ext cx="1567424" cy="1079955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C3110D-4AAB-463A-B690-5A1F962FF375}">
      <dsp:nvSpPr>
        <dsp:cNvPr id="0" name=""/>
        <dsp:cNvSpPr/>
      </dsp:nvSpPr>
      <dsp:spPr>
        <a:xfrm>
          <a:off x="1728775" y="1364244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Damage DNA</a:t>
          </a:r>
        </a:p>
      </dsp:txBody>
      <dsp:txXfrm>
        <a:off x="1728775" y="1364244"/>
        <a:ext cx="1567424" cy="581514"/>
      </dsp:txXfrm>
    </dsp:sp>
    <dsp:sp modelId="{984156D9-9976-4DE7-BDE5-92CF1F42A2B1}">
      <dsp:nvSpPr>
        <dsp:cNvPr id="0" name=""/>
        <dsp:cNvSpPr/>
      </dsp:nvSpPr>
      <dsp:spPr>
        <a:xfrm>
          <a:off x="3453007" y="284289"/>
          <a:ext cx="1567424" cy="1079955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99B7E1-D3EF-4B69-BC58-6DCC59681AFC}">
      <dsp:nvSpPr>
        <dsp:cNvPr id="0" name=""/>
        <dsp:cNvSpPr/>
      </dsp:nvSpPr>
      <dsp:spPr>
        <a:xfrm>
          <a:off x="3453007" y="1364244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Reduce Ability to Heal Injuries</a:t>
          </a:r>
        </a:p>
      </dsp:txBody>
      <dsp:txXfrm>
        <a:off x="3453007" y="1364244"/>
        <a:ext cx="1567424" cy="581514"/>
      </dsp:txXfrm>
    </dsp:sp>
    <dsp:sp modelId="{B256361F-5D61-490A-AB9A-AFFFB4D3F29D}">
      <dsp:nvSpPr>
        <dsp:cNvPr id="0" name=""/>
        <dsp:cNvSpPr/>
      </dsp:nvSpPr>
      <dsp:spPr>
        <a:xfrm>
          <a:off x="5177240" y="284289"/>
          <a:ext cx="1567424" cy="1079955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1E88D8-C973-41C4-B567-8F8C17FEAA60}">
      <dsp:nvSpPr>
        <dsp:cNvPr id="0" name=""/>
        <dsp:cNvSpPr/>
      </dsp:nvSpPr>
      <dsp:spPr>
        <a:xfrm>
          <a:off x="5177240" y="1364244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Lower Ability to Fight Infection</a:t>
          </a:r>
        </a:p>
      </dsp:txBody>
      <dsp:txXfrm>
        <a:off x="5177240" y="1364244"/>
        <a:ext cx="1567424" cy="581514"/>
      </dsp:txXfrm>
    </dsp:sp>
    <dsp:sp modelId="{050A94B5-E947-41F7-8DE5-AE8A975C50DD}">
      <dsp:nvSpPr>
        <dsp:cNvPr id="0" name=""/>
        <dsp:cNvSpPr/>
      </dsp:nvSpPr>
      <dsp:spPr>
        <a:xfrm>
          <a:off x="6901473" y="284289"/>
          <a:ext cx="1567424" cy="1079955"/>
        </a:xfrm>
        <a:prstGeom prst="round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2FE0C1-EEFB-45C3-8348-00DF7C5C3937}">
      <dsp:nvSpPr>
        <dsp:cNvPr id="0" name=""/>
        <dsp:cNvSpPr/>
      </dsp:nvSpPr>
      <dsp:spPr>
        <a:xfrm>
          <a:off x="6901473" y="1364244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Damage Cells</a:t>
          </a:r>
        </a:p>
      </dsp:txBody>
      <dsp:txXfrm>
        <a:off x="6901473" y="1364244"/>
        <a:ext cx="1567424" cy="581514"/>
      </dsp:txXfrm>
    </dsp:sp>
    <dsp:sp modelId="{3B7E4A4F-18D3-4997-886C-10698688A4A9}">
      <dsp:nvSpPr>
        <dsp:cNvPr id="0" name=""/>
        <dsp:cNvSpPr/>
      </dsp:nvSpPr>
      <dsp:spPr>
        <a:xfrm>
          <a:off x="4542" y="2102501"/>
          <a:ext cx="1567424" cy="1079955"/>
        </a:xfrm>
        <a:prstGeom prst="round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5F6265-BE85-42E0-ABC8-23FA7C62F357}">
      <dsp:nvSpPr>
        <dsp:cNvPr id="0" name=""/>
        <dsp:cNvSpPr/>
      </dsp:nvSpPr>
      <dsp:spPr>
        <a:xfrm>
          <a:off x="4542" y="3182456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Cause Earaches</a:t>
          </a:r>
        </a:p>
      </dsp:txBody>
      <dsp:txXfrm>
        <a:off x="4542" y="3182456"/>
        <a:ext cx="1567424" cy="581514"/>
      </dsp:txXfrm>
    </dsp:sp>
    <dsp:sp modelId="{75E685FB-399E-4A31-B71A-39B7A97D09C9}">
      <dsp:nvSpPr>
        <dsp:cNvPr id="0" name=""/>
        <dsp:cNvSpPr/>
      </dsp:nvSpPr>
      <dsp:spPr>
        <a:xfrm>
          <a:off x="1728775" y="2102501"/>
          <a:ext cx="1567424" cy="1079955"/>
        </a:xfrm>
        <a:prstGeom prst="round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AF76DF-5128-47B2-8196-BB8D6DA7D8AB}">
      <dsp:nvSpPr>
        <dsp:cNvPr id="0" name=""/>
        <dsp:cNvSpPr/>
      </dsp:nvSpPr>
      <dsp:spPr>
        <a:xfrm>
          <a:off x="1728775" y="3182456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Trigger Asthma Attacks</a:t>
          </a:r>
        </a:p>
      </dsp:txBody>
      <dsp:txXfrm>
        <a:off x="1728775" y="3182456"/>
        <a:ext cx="1567424" cy="581514"/>
      </dsp:txXfrm>
    </dsp:sp>
    <dsp:sp modelId="{3C7CD1AB-3526-4BA7-8DE9-C3B358B6AC51}">
      <dsp:nvSpPr>
        <dsp:cNvPr id="0" name=""/>
        <dsp:cNvSpPr/>
      </dsp:nvSpPr>
      <dsp:spPr>
        <a:xfrm>
          <a:off x="3453007" y="2102501"/>
          <a:ext cx="1567424" cy="1079955"/>
        </a:xfrm>
        <a:prstGeom prst="roundRect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7773E3-B18A-42FD-A547-E64B835B1649}">
      <dsp:nvSpPr>
        <dsp:cNvPr id="0" name=""/>
        <dsp:cNvSpPr/>
      </dsp:nvSpPr>
      <dsp:spPr>
        <a:xfrm>
          <a:off x="3453007" y="3182456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Worsen Respiratory Illness</a:t>
          </a:r>
        </a:p>
      </dsp:txBody>
      <dsp:txXfrm>
        <a:off x="3453007" y="3182456"/>
        <a:ext cx="1567424" cy="581514"/>
      </dsp:txXfrm>
    </dsp:sp>
    <dsp:sp modelId="{0B087EB6-0D7E-4F54-8500-7FD0607C00DC}">
      <dsp:nvSpPr>
        <dsp:cNvPr id="0" name=""/>
        <dsp:cNvSpPr/>
      </dsp:nvSpPr>
      <dsp:spPr>
        <a:xfrm>
          <a:off x="5177240" y="2102501"/>
          <a:ext cx="1567424" cy="1079955"/>
        </a:xfrm>
        <a:prstGeom prst="roundRect">
          <a:avLst/>
        </a:prstGeom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139B13-312B-4894-89D0-F19A847FCA4A}">
      <dsp:nvSpPr>
        <dsp:cNvPr id="0" name=""/>
        <dsp:cNvSpPr/>
      </dsp:nvSpPr>
      <dsp:spPr>
        <a:xfrm>
          <a:off x="5177240" y="3182456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Increase Risk of Disease</a:t>
          </a:r>
        </a:p>
      </dsp:txBody>
      <dsp:txXfrm>
        <a:off x="5177240" y="3182456"/>
        <a:ext cx="1567424" cy="581514"/>
      </dsp:txXfrm>
    </dsp:sp>
    <dsp:sp modelId="{3988D0AC-CB40-47D2-8447-FB59F645ED01}">
      <dsp:nvSpPr>
        <dsp:cNvPr id="0" name=""/>
        <dsp:cNvSpPr/>
      </dsp:nvSpPr>
      <dsp:spPr>
        <a:xfrm>
          <a:off x="6901473" y="2102501"/>
          <a:ext cx="1567424" cy="1079955"/>
        </a:xfrm>
        <a:prstGeom prst="round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66D9A1-B325-41BD-B224-CDF6992D809A}">
      <dsp:nvSpPr>
        <dsp:cNvPr id="0" name=""/>
        <dsp:cNvSpPr/>
      </dsp:nvSpPr>
      <dsp:spPr>
        <a:xfrm>
          <a:off x="6901473" y="3182456"/>
          <a:ext cx="1567424" cy="58151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Cause Headaches</a:t>
          </a:r>
        </a:p>
      </dsp:txBody>
      <dsp:txXfrm>
        <a:off x="6901473" y="3182456"/>
        <a:ext cx="1567424" cy="5815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17EC0-0EEE-45CB-94D2-9CEE80071AED}">
      <dsp:nvSpPr>
        <dsp:cNvPr id="0" name=""/>
        <dsp:cNvSpPr/>
      </dsp:nvSpPr>
      <dsp:spPr>
        <a:xfrm>
          <a:off x="0" y="423938"/>
          <a:ext cx="4683949" cy="11486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chemeClr val="tx1"/>
              </a:solidFill>
            </a:rPr>
            <a:t>Started in 2012 (the Smoke Free Air Act started in 2008).</a:t>
          </a:r>
          <a:endParaRPr lang="en-US" sz="1700" kern="1200">
            <a:solidFill>
              <a:schemeClr val="tx1"/>
            </a:solidFill>
          </a:endParaRPr>
        </a:p>
      </dsp:txBody>
      <dsp:txXfrm>
        <a:off x="56072" y="480010"/>
        <a:ext cx="4571805" cy="1036503"/>
      </dsp:txXfrm>
    </dsp:sp>
    <dsp:sp modelId="{63CCF604-6660-4ADF-A0C9-9AAD46B1A882}">
      <dsp:nvSpPr>
        <dsp:cNvPr id="0" name=""/>
        <dsp:cNvSpPr/>
      </dsp:nvSpPr>
      <dsp:spPr>
        <a:xfrm>
          <a:off x="0" y="1621546"/>
          <a:ext cx="4683949" cy="114864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chemeClr val="tx1"/>
              </a:solidFill>
            </a:rPr>
            <a:t>Assist property managers, owners and landlords who want to make their buildings smoke free (i.e. provide technical assistance, model policies, free signage, etc.) </a:t>
          </a:r>
          <a:endParaRPr lang="en-US" sz="1700" kern="1200">
            <a:solidFill>
              <a:schemeClr val="tx1"/>
            </a:solidFill>
          </a:endParaRPr>
        </a:p>
      </dsp:txBody>
      <dsp:txXfrm>
        <a:off x="56072" y="1677618"/>
        <a:ext cx="4571805" cy="1036503"/>
      </dsp:txXfrm>
    </dsp:sp>
    <dsp:sp modelId="{F2A4CF92-6C5C-41C2-839C-0283F550CE1D}">
      <dsp:nvSpPr>
        <dsp:cNvPr id="0" name=""/>
        <dsp:cNvSpPr/>
      </dsp:nvSpPr>
      <dsp:spPr>
        <a:xfrm>
          <a:off x="0" y="2819153"/>
          <a:ext cx="4683949" cy="114864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Manage and promote the online mapping registry of smoke free housing across the state (+</a:t>
          </a:r>
          <a:r>
            <a:rPr lang="en-US" sz="1700" b="0" i="0" kern="1200">
              <a:latin typeface="Work Sans"/>
            </a:rPr>
            <a:t>1,700</a:t>
          </a:r>
          <a:r>
            <a:rPr lang="en-US" sz="1700" b="0" i="0" kern="1200"/>
            <a:t> properties across the state)</a:t>
          </a:r>
          <a:endParaRPr lang="en-US" sz="1700" kern="1200"/>
        </a:p>
      </dsp:txBody>
      <dsp:txXfrm>
        <a:off x="56072" y="2875225"/>
        <a:ext cx="4571805" cy="1036503"/>
      </dsp:txXfrm>
    </dsp:sp>
    <dsp:sp modelId="{99D48ACA-A684-4AB5-B245-07A7549C269D}">
      <dsp:nvSpPr>
        <dsp:cNvPr id="0" name=""/>
        <dsp:cNvSpPr/>
      </dsp:nvSpPr>
      <dsp:spPr>
        <a:xfrm>
          <a:off x="0" y="4016761"/>
          <a:ext cx="4683949" cy="114864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chemeClr val="tx1"/>
              </a:solidFill>
            </a:rPr>
            <a:t>Our goal is to increase the number of smoke free housing opportunities in Iowa and help eliminate exposure to secondhand and thirdhand smoke</a:t>
          </a:r>
          <a:endParaRPr lang="en-US" sz="1700" kern="1200">
            <a:solidFill>
              <a:schemeClr val="tx1"/>
            </a:solidFill>
          </a:endParaRPr>
        </a:p>
      </dsp:txBody>
      <dsp:txXfrm>
        <a:off x="56072" y="4072833"/>
        <a:ext cx="4571805" cy="10365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040A0-9ABE-4A4B-85F3-3171A0730FB1}">
      <dsp:nvSpPr>
        <dsp:cNvPr id="0" name=""/>
        <dsp:cNvSpPr/>
      </dsp:nvSpPr>
      <dsp:spPr>
        <a:xfrm rot="5400000">
          <a:off x="2378189" y="-487187"/>
          <a:ext cx="1613791" cy="2997727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Survey residents and solicit input.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Explain why you’re considering going smoke free and outline possible policy features.</a:t>
          </a:r>
        </a:p>
      </dsp:txBody>
      <dsp:txXfrm rot="-5400000">
        <a:off x="1686222" y="283559"/>
        <a:ext cx="2918948" cy="1456233"/>
      </dsp:txXfrm>
    </dsp:sp>
    <dsp:sp modelId="{ACE6BE4C-7FBA-4A0A-B5AC-AB325A7A8E7A}">
      <dsp:nvSpPr>
        <dsp:cNvPr id="0" name=""/>
        <dsp:cNvSpPr/>
      </dsp:nvSpPr>
      <dsp:spPr>
        <a:xfrm>
          <a:off x="0" y="3056"/>
          <a:ext cx="1686221" cy="20172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RESEARCH</a:t>
          </a:r>
          <a:endParaRPr lang="en-US" sz="1900" kern="1200">
            <a:solidFill>
              <a:schemeClr val="tx1"/>
            </a:solidFill>
          </a:endParaRPr>
        </a:p>
      </dsp:txBody>
      <dsp:txXfrm>
        <a:off x="82315" y="85371"/>
        <a:ext cx="1521591" cy="1852608"/>
      </dsp:txXfrm>
    </dsp:sp>
    <dsp:sp modelId="{35ABB8B9-B35E-4DEE-81CB-D6D0BA6DE9AE}">
      <dsp:nvSpPr>
        <dsp:cNvPr id="0" name=""/>
        <dsp:cNvSpPr/>
      </dsp:nvSpPr>
      <dsp:spPr>
        <a:xfrm rot="5400000">
          <a:off x="2378189" y="1630912"/>
          <a:ext cx="1613791" cy="2997727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Policy details and timeline.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Seek feedback from legal resources, announce the effective date, and allow AT LEAST 30 days before implementing!</a:t>
          </a:r>
        </a:p>
      </dsp:txBody>
      <dsp:txXfrm rot="-5400000">
        <a:off x="1686222" y="2401659"/>
        <a:ext cx="2918948" cy="1456233"/>
      </dsp:txXfrm>
    </dsp:sp>
    <dsp:sp modelId="{63DB6046-993D-486C-BE4C-8AFCD2DEE32C}">
      <dsp:nvSpPr>
        <dsp:cNvPr id="0" name=""/>
        <dsp:cNvSpPr/>
      </dsp:nvSpPr>
      <dsp:spPr>
        <a:xfrm>
          <a:off x="0" y="2121157"/>
          <a:ext cx="1686221" cy="20172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CREATE</a:t>
          </a:r>
          <a:endParaRPr lang="en-US" sz="1900" kern="1200">
            <a:solidFill>
              <a:schemeClr val="tx1"/>
            </a:solidFill>
          </a:endParaRPr>
        </a:p>
      </dsp:txBody>
      <dsp:txXfrm>
        <a:off x="82315" y="2203472"/>
        <a:ext cx="1521591" cy="1852608"/>
      </dsp:txXfrm>
    </dsp:sp>
    <dsp:sp modelId="{E05A41F7-5AB4-43F5-8C7A-BCD6338FD048}">
      <dsp:nvSpPr>
        <dsp:cNvPr id="0" name=""/>
        <dsp:cNvSpPr/>
      </dsp:nvSpPr>
      <dsp:spPr>
        <a:xfrm rot="5400000">
          <a:off x="2378189" y="3749013"/>
          <a:ext cx="1613791" cy="2997727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Notify residents, staff, and guests (i.e. post signage, fliers, update website)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Organize resident meetings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Offer cessation resources: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Quitline Iowa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My Life My Quit</a:t>
          </a:r>
        </a:p>
      </dsp:txBody>
      <dsp:txXfrm rot="-5400000">
        <a:off x="1686222" y="4519760"/>
        <a:ext cx="2918948" cy="1456233"/>
      </dsp:txXfrm>
    </dsp:sp>
    <dsp:sp modelId="{F0455049-5498-4599-8904-7A7642192476}">
      <dsp:nvSpPr>
        <dsp:cNvPr id="0" name=""/>
        <dsp:cNvSpPr/>
      </dsp:nvSpPr>
      <dsp:spPr>
        <a:xfrm>
          <a:off x="0" y="4239257"/>
          <a:ext cx="1686221" cy="20172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NOTIFY</a:t>
          </a:r>
          <a:endParaRPr lang="en-US" sz="1900" kern="1200">
            <a:solidFill>
              <a:schemeClr val="tx1"/>
            </a:solidFill>
          </a:endParaRPr>
        </a:p>
      </dsp:txBody>
      <dsp:txXfrm>
        <a:off x="82315" y="4321572"/>
        <a:ext cx="1521591" cy="18526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4C3E2-8912-403A-A91A-FA916352EDA1}">
      <dsp:nvSpPr>
        <dsp:cNvPr id="0" name=""/>
        <dsp:cNvSpPr/>
      </dsp:nvSpPr>
      <dsp:spPr>
        <a:xfrm>
          <a:off x="582" y="484533"/>
          <a:ext cx="2272382" cy="13634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Smoke Free Air Act covers common areas (i.e. hallways, laundry rooms, community rooms, other public areas)</a:t>
          </a:r>
        </a:p>
      </dsp:txBody>
      <dsp:txXfrm>
        <a:off x="582" y="484533"/>
        <a:ext cx="2272382" cy="1363429"/>
      </dsp:txXfrm>
    </dsp:sp>
    <dsp:sp modelId="{1620ADC3-340E-429E-85F9-4528B39DBE09}">
      <dsp:nvSpPr>
        <dsp:cNvPr id="0" name=""/>
        <dsp:cNvSpPr/>
      </dsp:nvSpPr>
      <dsp:spPr>
        <a:xfrm>
          <a:off x="2500203" y="484533"/>
          <a:ext cx="2272382" cy="1363429"/>
        </a:xfrm>
        <a:prstGeom prst="rect">
          <a:avLst/>
        </a:prstGeom>
        <a:solidFill>
          <a:schemeClr val="accent4">
            <a:hueOff val="-421034"/>
            <a:satOff val="-2765"/>
            <a:lumOff val="7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 Smoke Free Homes property is required to have 100% of indoors covered (gold standard - outdoor areas/grounds are a plus!)</a:t>
          </a:r>
        </a:p>
      </dsp:txBody>
      <dsp:txXfrm>
        <a:off x="2500203" y="484533"/>
        <a:ext cx="2272382" cy="1363429"/>
      </dsp:txXfrm>
    </dsp:sp>
    <dsp:sp modelId="{5E8213FD-11CF-4A31-B64B-827112014A64}">
      <dsp:nvSpPr>
        <dsp:cNvPr id="0" name=""/>
        <dsp:cNvSpPr/>
      </dsp:nvSpPr>
      <dsp:spPr>
        <a:xfrm>
          <a:off x="582" y="2075201"/>
          <a:ext cx="2272382" cy="1363429"/>
        </a:xfrm>
        <a:prstGeom prst="rect">
          <a:avLst/>
        </a:prstGeom>
        <a:solidFill>
          <a:schemeClr val="accent4">
            <a:hueOff val="-842068"/>
            <a:satOff val="-5531"/>
            <a:lumOff val="15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Written in a lease, addendum, or house rules </a:t>
          </a:r>
        </a:p>
      </dsp:txBody>
      <dsp:txXfrm>
        <a:off x="582" y="2075201"/>
        <a:ext cx="2272382" cy="1363429"/>
      </dsp:txXfrm>
    </dsp:sp>
    <dsp:sp modelId="{849C707C-7166-4D9E-A2C2-B14D7F8CDB38}">
      <dsp:nvSpPr>
        <dsp:cNvPr id="0" name=""/>
        <dsp:cNvSpPr/>
      </dsp:nvSpPr>
      <dsp:spPr>
        <a:xfrm>
          <a:off x="2500203" y="2075201"/>
          <a:ext cx="2272382" cy="1363429"/>
        </a:xfrm>
        <a:prstGeom prst="rect">
          <a:avLst/>
        </a:prstGeom>
        <a:solidFill>
          <a:schemeClr val="accent4">
            <a:hueOff val="-1263102"/>
            <a:satOff val="-8296"/>
            <a:lumOff val="23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Defines "smoke free" for tenants, guests, and staff</a:t>
          </a:r>
        </a:p>
      </dsp:txBody>
      <dsp:txXfrm>
        <a:off x="2500203" y="2075201"/>
        <a:ext cx="2272382" cy="1363429"/>
      </dsp:txXfrm>
    </dsp:sp>
    <dsp:sp modelId="{ABAEED5F-B29C-4939-BB01-71ACD9EF18F3}">
      <dsp:nvSpPr>
        <dsp:cNvPr id="0" name=""/>
        <dsp:cNvSpPr/>
      </dsp:nvSpPr>
      <dsp:spPr>
        <a:xfrm>
          <a:off x="582" y="3665868"/>
          <a:ext cx="2272382" cy="1363429"/>
        </a:xfrm>
        <a:prstGeom prst="rect">
          <a:avLst/>
        </a:prstGeom>
        <a:solidFill>
          <a:schemeClr val="accent4">
            <a:hueOff val="-1684136"/>
            <a:satOff val="-11062"/>
            <a:lumOff val="30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Consequences and violations are clearly defined; violations may result in eviction</a:t>
          </a:r>
        </a:p>
      </dsp:txBody>
      <dsp:txXfrm>
        <a:off x="582" y="3665868"/>
        <a:ext cx="2272382" cy="1363429"/>
      </dsp:txXfrm>
    </dsp:sp>
    <dsp:sp modelId="{353B8137-6312-4966-AB01-65B761BC33A2}">
      <dsp:nvSpPr>
        <dsp:cNvPr id="0" name=""/>
        <dsp:cNvSpPr/>
      </dsp:nvSpPr>
      <dsp:spPr>
        <a:xfrm>
          <a:off x="2500203" y="3665868"/>
          <a:ext cx="2272382" cy="1363429"/>
        </a:xfrm>
        <a:prstGeom prst="rect">
          <a:avLst/>
        </a:prstGeom>
        <a:solidFill>
          <a:schemeClr val="accent4">
            <a:hueOff val="-2105170"/>
            <a:satOff val="-13827"/>
            <a:lumOff val="3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tx1"/>
              </a:solidFill>
            </a:rPr>
            <a:t>No grandfathering (they cannot be a SFH property until any grandfathered tenants have signed the new policy)</a:t>
          </a:r>
        </a:p>
      </dsp:txBody>
      <dsp:txXfrm>
        <a:off x="2500203" y="3665868"/>
        <a:ext cx="2272382" cy="1363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B6048-A95F-45E5-8979-32E3FC81A7CA}" type="datetimeFigureOut"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082C8-BECB-46D5-88B6-BB091E2515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tobacco/about/cigarettes-and-cancer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dc.gov/tobacco/about/cigarettes-and-reproductive-health.html" TargetMode="External"/><Relationship Id="rId5" Type="http://schemas.openxmlformats.org/officeDocument/2006/relationships/hyperlink" Target="https://www.cdc.gov/tobacco/about/cigarettes-and-copd.html" TargetMode="External"/><Relationship Id="rId4" Type="http://schemas.openxmlformats.org/officeDocument/2006/relationships/hyperlink" Target="https://www.cdc.gov/tobacco/about/cigarettes-and-cardiovascular-disease.htm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i7AWvkcTw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owadhs.sharepoint.com/sites/BehavioralHealth-TobaccoTeam/_layouts/15/stream.aspx?id=%2Fsites%2FBehavioralHealth%2DTobaccoTeam%2FShared%20Documents%2FTobacco%20Team%2FQuitline%2FMarketing%2FVideos%2FProvider%20Video%2Emp4&amp;referrer=StreamWebApp%2EWeb&amp;referrerScenario=AddressBarCopied%2Eview%2E5fac1a95%2Dcfc9%2D4fbd%2Db953%2D7650ae42a16c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i7AWvkcTwA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Nicotine can have many negative health effects, including: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01D35"/>
                </a:solidFill>
                <a:effectLst/>
                <a:latin typeface="Google Sans"/>
              </a:rPr>
              <a:t>Cardiovascular issues</a:t>
            </a:r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: Nicotine can increase your heart rate and blood pressure, and narrow your arteries. This can lead to hardened arteries and an increased risk of heart attack.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01D35"/>
                </a:solidFill>
                <a:effectLst/>
                <a:latin typeface="Google Sans"/>
              </a:rPr>
              <a:t>Mental health</a:t>
            </a:r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: Nicotine dependence can worsen anxiety and depression, and lead to poor mental health.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01D35"/>
                </a:solidFill>
                <a:effectLst/>
                <a:latin typeface="Google Sans"/>
              </a:rPr>
              <a:t>Lung damage</a:t>
            </a:r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: Nicotine can cause respiratory problems and permanent lung damage.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01D35"/>
                </a:solidFill>
                <a:effectLst/>
                <a:latin typeface="Google Sans"/>
              </a:rPr>
              <a:t>Oral health</a:t>
            </a:r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: Nicotine can cause canker sores and increase your risk of oral cancers.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01D35"/>
                </a:solidFill>
                <a:effectLst/>
                <a:latin typeface="Google Sans"/>
              </a:rPr>
              <a:t>Addiction</a:t>
            </a:r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: Nicotine is highly addictive and can cause withdrawal symptoms if you stop using it.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01D35"/>
                </a:solidFill>
                <a:effectLst/>
                <a:latin typeface="Google Sans"/>
              </a:rPr>
              <a:t>Other health issues</a:t>
            </a:r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: Nicotine can also contribute to delayed wound healing, reproductive disturbances, peptic ulcer disease, and esophageal reflux. </a:t>
            </a:r>
          </a:p>
          <a:p>
            <a:pPr algn="l"/>
            <a:r>
              <a:rPr lang="en-US" b="0" i="0">
                <a:solidFill>
                  <a:srgbClr val="001D35"/>
                </a:solidFill>
                <a:effectLst/>
                <a:latin typeface="Google Sans"/>
              </a:rPr>
              <a:t>Nicotine is the primary agent in cigarettes and e-cigarettes. Vaping can also cause other health issues, such as nausea, vomiting, burns, and injury.</a:t>
            </a:r>
          </a:p>
          <a:p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Health effect examples from smoking, secondhand/thirdhand smoke with Adults &amp; Children - </a:t>
            </a:r>
          </a:p>
          <a:p>
            <a:pPr marL="285750" indent="-285750">
              <a:buFont typeface="Arial"/>
              <a:buChar char="•"/>
            </a:pPr>
            <a:r>
              <a:rPr lang="en-US" u="sng">
                <a:hlinkClick r:id="rId3"/>
              </a:rPr>
              <a:t>Cancer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u="sng">
                <a:hlinkClick r:id="rId4"/>
              </a:rPr>
              <a:t>Heart disease</a:t>
            </a:r>
            <a:r>
              <a:rPr lang="en-US"/>
              <a:t> and stroke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Lung diseases such as c</a:t>
            </a:r>
            <a:r>
              <a:rPr lang="en-US" u="sng">
                <a:hlinkClick r:id="rId5"/>
              </a:rPr>
              <a:t>hronic obstructive pulmonary disease (COPD)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Type 2 Diabetes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Harmful </a:t>
            </a:r>
            <a:r>
              <a:rPr lang="en-US" u="sng">
                <a:hlinkClick r:id="rId6"/>
              </a:rPr>
              <a:t>reproductive health</a:t>
            </a:r>
            <a:r>
              <a:rPr lang="en-US"/>
              <a:t> effects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Other diseases, including certain eye diseases and problems of the immune system, including rheumatoid arthritis.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9BC17-DB64-49B2-96B4-77D266AC2A0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Thirdhand smoke resource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9BC17-DB64-49B2-96B4-77D266AC2A0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Join the Smoke Free Homes program (featuring Iowa's State Fire Marshal) (youtube.com)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9BC17-DB64-49B2-96B4-77D266AC2A0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3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Right now (November 1st)  I have 2,622 comprehensive policies and 3,220 total policies.</a:t>
            </a:r>
            <a:endParaRPr lang="en-US" b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Smokefreeair.iowa.gov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9BC17-DB64-49B2-96B4-77D266AC2A08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09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868F44AD-FE38-DDB0-0731-8AFA9C7F9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>
            <a:extLst>
              <a:ext uri="{FF2B5EF4-FFF2-40B4-BE49-F238E27FC236}">
                <a16:creationId xmlns:a16="http://schemas.microsoft.com/office/drawing/2014/main" id="{BC604C12-E8FF-C33C-E006-894FE6FB56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cs typeface="Calibri"/>
              </a:rPr>
              <a:t>Quitline podcast resources</a:t>
            </a:r>
            <a:endParaRPr/>
          </a:p>
        </p:txBody>
      </p:sp>
      <p:sp>
        <p:nvSpPr>
          <p:cNvPr id="167" name="Google Shape;167;p6:notes">
            <a:extLst>
              <a:ext uri="{FF2B5EF4-FFF2-40B4-BE49-F238E27FC236}">
                <a16:creationId xmlns:a16="http://schemas.microsoft.com/office/drawing/2014/main" id="{12E96A99-0799-C404-1BF7-E891D4154C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197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>
                <a:ea typeface="Calibri"/>
                <a:cs typeface="Calibri"/>
              </a:rPr>
              <a:t>Approved to show this video to highlight Ask Advise Connect</a:t>
            </a:r>
            <a:r>
              <a:rPr lang="en-US">
                <a:ea typeface="Calibri"/>
                <a:cs typeface="Calibri"/>
              </a:rPr>
              <a:t> - </a:t>
            </a:r>
            <a:r>
              <a:rPr lang="en-US">
                <a:hlinkClick r:id="rId3"/>
              </a:rPr>
              <a:t>Provider Video.mp4 (sharepoint.com)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cs typeface="Calibri"/>
              </a:rPr>
              <a:t>Mylifemyquit.com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12-17 year olds can participate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Certificate of completion for those completing the program</a:t>
            </a:r>
          </a:p>
        </p:txBody>
      </p:sp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15B8F-5BC7-89E6-1CC1-D6C930376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38D1D-32BB-11DB-B1E5-2C768DD51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0DBC5-07EC-A61D-60BF-4019E1BA0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Join the Smoke Free Homes program (featuring Iowa's State Fire Marshal) (youtube.com)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8C2CF-73A4-2D19-E6BB-0732E7CA7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9BC17-DB64-49B2-96B4-77D266AC2A08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Single Corner Snipped 7">
            <a:extLst>
              <a:ext uri="{FF2B5EF4-FFF2-40B4-BE49-F238E27FC236}">
                <a16:creationId xmlns:a16="http://schemas.microsoft.com/office/drawing/2014/main" id="{8D3074BB-7C30-E9D5-C427-539FE1486888}"/>
              </a:ext>
            </a:extLst>
          </p:cNvPr>
          <p:cNvSpPr/>
          <p:nvPr userDrawn="1"/>
        </p:nvSpPr>
        <p:spPr>
          <a:xfrm>
            <a:off x="-16934" y="-21836"/>
            <a:ext cx="4970601" cy="6903899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0 w 6593601"/>
              <a:gd name="connsiteY0" fmla="*/ 0 h 6894095"/>
              <a:gd name="connsiteX1" fmla="*/ 5119718 w 6593601"/>
              <a:gd name="connsiteY1" fmla="*/ 12032 h 6894095"/>
              <a:gd name="connsiteX2" fmla="*/ 5607013 w 6593601"/>
              <a:gd name="connsiteY2" fmla="*/ 800117 h 6894095"/>
              <a:gd name="connsiteX3" fmla="*/ 5895771 w 6593601"/>
              <a:gd name="connsiteY3" fmla="*/ 2352981 h 6894095"/>
              <a:gd name="connsiteX4" fmla="*/ 6316876 w 6593601"/>
              <a:gd name="connsiteY4" fmla="*/ 3772708 h 6894095"/>
              <a:gd name="connsiteX5" fmla="*/ 6389064 w 6593601"/>
              <a:gd name="connsiteY5" fmla="*/ 5878233 h 6894095"/>
              <a:gd name="connsiteX6" fmla="*/ 6593601 w 6593601"/>
              <a:gd name="connsiteY6" fmla="*/ 6882064 h 6894095"/>
              <a:gd name="connsiteX7" fmla="*/ 1275644 w 6593601"/>
              <a:gd name="connsiteY7" fmla="*/ 6894095 h 6894095"/>
              <a:gd name="connsiteX8" fmla="*/ 0 w 6593601"/>
              <a:gd name="connsiteY8" fmla="*/ 0 h 6894095"/>
              <a:gd name="connsiteX0" fmla="*/ 22578 w 6616179"/>
              <a:gd name="connsiteY0" fmla="*/ 0 h 6882806"/>
              <a:gd name="connsiteX1" fmla="*/ 5142296 w 6616179"/>
              <a:gd name="connsiteY1" fmla="*/ 12032 h 6882806"/>
              <a:gd name="connsiteX2" fmla="*/ 5629591 w 6616179"/>
              <a:gd name="connsiteY2" fmla="*/ 800117 h 6882806"/>
              <a:gd name="connsiteX3" fmla="*/ 5918349 w 6616179"/>
              <a:gd name="connsiteY3" fmla="*/ 2352981 h 6882806"/>
              <a:gd name="connsiteX4" fmla="*/ 6339454 w 6616179"/>
              <a:gd name="connsiteY4" fmla="*/ 3772708 h 6882806"/>
              <a:gd name="connsiteX5" fmla="*/ 6411642 w 6616179"/>
              <a:gd name="connsiteY5" fmla="*/ 5878233 h 6882806"/>
              <a:gd name="connsiteX6" fmla="*/ 6616179 w 6616179"/>
              <a:gd name="connsiteY6" fmla="*/ 6882064 h 6882806"/>
              <a:gd name="connsiteX7" fmla="*/ 0 w 6616179"/>
              <a:gd name="connsiteY7" fmla="*/ 6882806 h 6882806"/>
              <a:gd name="connsiteX8" fmla="*/ 22578 w 6616179"/>
              <a:gd name="connsiteY8" fmla="*/ 0 h 6882806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21835 h 6903899"/>
              <a:gd name="connsiteX1" fmla="*/ 5119719 w 6616179"/>
              <a:gd name="connsiteY1" fmla="*/ 0 h 6903899"/>
              <a:gd name="connsiteX2" fmla="*/ 5629591 w 6616179"/>
              <a:gd name="connsiteY2" fmla="*/ 821952 h 6903899"/>
              <a:gd name="connsiteX3" fmla="*/ 5918349 w 6616179"/>
              <a:gd name="connsiteY3" fmla="*/ 2374816 h 6903899"/>
              <a:gd name="connsiteX4" fmla="*/ 6339454 w 6616179"/>
              <a:gd name="connsiteY4" fmla="*/ 3794543 h 6903899"/>
              <a:gd name="connsiteX5" fmla="*/ 6411642 w 6616179"/>
              <a:gd name="connsiteY5" fmla="*/ 5900068 h 6903899"/>
              <a:gd name="connsiteX6" fmla="*/ 6616179 w 6616179"/>
              <a:gd name="connsiteY6" fmla="*/ 6903899 h 6903899"/>
              <a:gd name="connsiteX7" fmla="*/ 0 w 6616179"/>
              <a:gd name="connsiteY7" fmla="*/ 6893352 h 6903899"/>
              <a:gd name="connsiteX8" fmla="*/ 22578 w 6616179"/>
              <a:gd name="connsiteY8" fmla="*/ 21835 h 6903899"/>
              <a:gd name="connsiteX0" fmla="*/ 9892 w 6637360"/>
              <a:gd name="connsiteY0" fmla="*/ 21835 h 6903899"/>
              <a:gd name="connsiteX1" fmla="*/ 5140900 w 6637360"/>
              <a:gd name="connsiteY1" fmla="*/ 0 h 6903899"/>
              <a:gd name="connsiteX2" fmla="*/ 5650772 w 6637360"/>
              <a:gd name="connsiteY2" fmla="*/ 821952 h 6903899"/>
              <a:gd name="connsiteX3" fmla="*/ 5939530 w 6637360"/>
              <a:gd name="connsiteY3" fmla="*/ 2374816 h 6903899"/>
              <a:gd name="connsiteX4" fmla="*/ 6360635 w 6637360"/>
              <a:gd name="connsiteY4" fmla="*/ 3794543 h 6903899"/>
              <a:gd name="connsiteX5" fmla="*/ 6432823 w 6637360"/>
              <a:gd name="connsiteY5" fmla="*/ 5900068 h 6903899"/>
              <a:gd name="connsiteX6" fmla="*/ 6637360 w 6637360"/>
              <a:gd name="connsiteY6" fmla="*/ 6903899 h 6903899"/>
              <a:gd name="connsiteX7" fmla="*/ 21181 w 6637360"/>
              <a:gd name="connsiteY7" fmla="*/ 6893352 h 6903899"/>
              <a:gd name="connsiteX8" fmla="*/ 9892 w 6637360"/>
              <a:gd name="connsiteY8" fmla="*/ 21835 h 6903899"/>
              <a:gd name="connsiteX0" fmla="*/ 11475 w 6638943"/>
              <a:gd name="connsiteY0" fmla="*/ 21835 h 6903899"/>
              <a:gd name="connsiteX1" fmla="*/ 5142483 w 6638943"/>
              <a:gd name="connsiteY1" fmla="*/ 0 h 6903899"/>
              <a:gd name="connsiteX2" fmla="*/ 5652355 w 6638943"/>
              <a:gd name="connsiteY2" fmla="*/ 821952 h 6903899"/>
              <a:gd name="connsiteX3" fmla="*/ 5941113 w 6638943"/>
              <a:gd name="connsiteY3" fmla="*/ 2374816 h 6903899"/>
              <a:gd name="connsiteX4" fmla="*/ 6362218 w 6638943"/>
              <a:gd name="connsiteY4" fmla="*/ 3794543 h 6903899"/>
              <a:gd name="connsiteX5" fmla="*/ 6434406 w 6638943"/>
              <a:gd name="connsiteY5" fmla="*/ 5900068 h 6903899"/>
              <a:gd name="connsiteX6" fmla="*/ 6638943 w 6638943"/>
              <a:gd name="connsiteY6" fmla="*/ 6903899 h 6903899"/>
              <a:gd name="connsiteX7" fmla="*/ 22764 w 6638943"/>
              <a:gd name="connsiteY7" fmla="*/ 6893352 h 6903899"/>
              <a:gd name="connsiteX8" fmla="*/ 11475 w 6638943"/>
              <a:gd name="connsiteY8" fmla="*/ 21835 h 6903899"/>
              <a:gd name="connsiteX0" fmla="*/ 0 w 6627468"/>
              <a:gd name="connsiteY0" fmla="*/ 21835 h 6903899"/>
              <a:gd name="connsiteX1" fmla="*/ 5131008 w 6627468"/>
              <a:gd name="connsiteY1" fmla="*/ 0 h 6903899"/>
              <a:gd name="connsiteX2" fmla="*/ 5640880 w 6627468"/>
              <a:gd name="connsiteY2" fmla="*/ 821952 h 6903899"/>
              <a:gd name="connsiteX3" fmla="*/ 5929638 w 6627468"/>
              <a:gd name="connsiteY3" fmla="*/ 2374816 h 6903899"/>
              <a:gd name="connsiteX4" fmla="*/ 6350743 w 6627468"/>
              <a:gd name="connsiteY4" fmla="*/ 3794543 h 6903899"/>
              <a:gd name="connsiteX5" fmla="*/ 6422931 w 6627468"/>
              <a:gd name="connsiteY5" fmla="*/ 5900068 h 6903899"/>
              <a:gd name="connsiteX6" fmla="*/ 6627468 w 6627468"/>
              <a:gd name="connsiteY6" fmla="*/ 6903899 h 6903899"/>
              <a:gd name="connsiteX7" fmla="*/ 11289 w 6627468"/>
              <a:gd name="connsiteY7" fmla="*/ 6893352 h 6903899"/>
              <a:gd name="connsiteX8" fmla="*/ 0 w 6627468"/>
              <a:gd name="connsiteY8" fmla="*/ 21835 h 69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7468" h="6903899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dist="12700" sx="105000" sy="105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9F551-EAF0-6225-6F56-93605DBC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6E26-D285-BD04-1D34-D6C0ABA1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736093"/>
            <a:ext cx="3505200" cy="143086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438479-944D-B47C-9165-D573871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134" y="5210526"/>
            <a:ext cx="3505200" cy="365125"/>
          </a:xfrm>
        </p:spPr>
        <p:txBody>
          <a:bodyPr/>
          <a:lstStyle>
            <a:lvl1pPr algn="l">
              <a:defRPr sz="1600" spc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12/28/2023</a:t>
            </a:r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21CF3939-0231-B6DA-4A67-FFAE35AB7E67}"/>
              </a:ext>
            </a:extLst>
          </p:cNvPr>
          <p:cNvSpPr/>
          <p:nvPr userDrawn="1"/>
        </p:nvSpPr>
        <p:spPr>
          <a:xfrm flipH="1">
            <a:off x="-24352" y="-12032"/>
            <a:ext cx="1404487" cy="545075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179" h="988405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">
            <a:extLst>
              <a:ext uri="{FF2B5EF4-FFF2-40B4-BE49-F238E27FC236}">
                <a16:creationId xmlns:a16="http://schemas.microsoft.com/office/drawing/2014/main" id="{11F8D275-1C4D-FBC7-B95F-C81FAE78FE40}"/>
              </a:ext>
            </a:extLst>
          </p:cNvPr>
          <p:cNvSpPr/>
          <p:nvPr userDrawn="1"/>
        </p:nvSpPr>
        <p:spPr>
          <a:xfrm flipH="1">
            <a:off x="-16934" y="-12032"/>
            <a:ext cx="1705476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C93BD8-6556-DE76-F44B-671D7B8B6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her feeding bottle to a small baby.">
            <a:extLst>
              <a:ext uri="{FF2B5EF4-FFF2-40B4-BE49-F238E27FC236}">
                <a16:creationId xmlns:a16="http://schemas.microsoft.com/office/drawing/2014/main" id="{329BF47F-2DA1-4C6E-7F3A-6867226B8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" r="10999" b="-130"/>
          <a:stretch/>
        </p:blipFill>
        <p:spPr>
          <a:xfrm>
            <a:off x="0" y="8878"/>
            <a:ext cx="9143980" cy="68579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095B29-8BCF-F394-DF5D-8B4F45EE8D81}"/>
              </a:ext>
            </a:extLst>
          </p:cNvPr>
          <p:cNvSpPr txBox="1">
            <a:spLocks/>
          </p:cNvSpPr>
          <p:nvPr userDrawn="1"/>
        </p:nvSpPr>
        <p:spPr>
          <a:xfrm>
            <a:off x="630936" y="941832"/>
            <a:ext cx="7879842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Questions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391EA2C-E3DD-68F1-5ACE-1A3B37C0C7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338" y="5473493"/>
            <a:ext cx="3836519" cy="4426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195CF5-222B-F114-2639-33BB88A6D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3152775"/>
            <a:ext cx="7615237" cy="20574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133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Single Corner Snipped 7">
            <a:extLst>
              <a:ext uri="{FF2B5EF4-FFF2-40B4-BE49-F238E27FC236}">
                <a16:creationId xmlns:a16="http://schemas.microsoft.com/office/drawing/2014/main" id="{8D3074BB-7C30-E9D5-C427-539FE1486888}"/>
              </a:ext>
            </a:extLst>
          </p:cNvPr>
          <p:cNvSpPr/>
          <p:nvPr userDrawn="1"/>
        </p:nvSpPr>
        <p:spPr>
          <a:xfrm>
            <a:off x="-16934" y="-21836"/>
            <a:ext cx="4970601" cy="6903899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0 w 6593601"/>
              <a:gd name="connsiteY0" fmla="*/ 0 h 6894095"/>
              <a:gd name="connsiteX1" fmla="*/ 5119718 w 6593601"/>
              <a:gd name="connsiteY1" fmla="*/ 12032 h 6894095"/>
              <a:gd name="connsiteX2" fmla="*/ 5607013 w 6593601"/>
              <a:gd name="connsiteY2" fmla="*/ 800117 h 6894095"/>
              <a:gd name="connsiteX3" fmla="*/ 5895771 w 6593601"/>
              <a:gd name="connsiteY3" fmla="*/ 2352981 h 6894095"/>
              <a:gd name="connsiteX4" fmla="*/ 6316876 w 6593601"/>
              <a:gd name="connsiteY4" fmla="*/ 3772708 h 6894095"/>
              <a:gd name="connsiteX5" fmla="*/ 6389064 w 6593601"/>
              <a:gd name="connsiteY5" fmla="*/ 5878233 h 6894095"/>
              <a:gd name="connsiteX6" fmla="*/ 6593601 w 6593601"/>
              <a:gd name="connsiteY6" fmla="*/ 6882064 h 6894095"/>
              <a:gd name="connsiteX7" fmla="*/ 1275644 w 6593601"/>
              <a:gd name="connsiteY7" fmla="*/ 6894095 h 6894095"/>
              <a:gd name="connsiteX8" fmla="*/ 0 w 6593601"/>
              <a:gd name="connsiteY8" fmla="*/ 0 h 6894095"/>
              <a:gd name="connsiteX0" fmla="*/ 22578 w 6616179"/>
              <a:gd name="connsiteY0" fmla="*/ 0 h 6882806"/>
              <a:gd name="connsiteX1" fmla="*/ 5142296 w 6616179"/>
              <a:gd name="connsiteY1" fmla="*/ 12032 h 6882806"/>
              <a:gd name="connsiteX2" fmla="*/ 5629591 w 6616179"/>
              <a:gd name="connsiteY2" fmla="*/ 800117 h 6882806"/>
              <a:gd name="connsiteX3" fmla="*/ 5918349 w 6616179"/>
              <a:gd name="connsiteY3" fmla="*/ 2352981 h 6882806"/>
              <a:gd name="connsiteX4" fmla="*/ 6339454 w 6616179"/>
              <a:gd name="connsiteY4" fmla="*/ 3772708 h 6882806"/>
              <a:gd name="connsiteX5" fmla="*/ 6411642 w 6616179"/>
              <a:gd name="connsiteY5" fmla="*/ 5878233 h 6882806"/>
              <a:gd name="connsiteX6" fmla="*/ 6616179 w 6616179"/>
              <a:gd name="connsiteY6" fmla="*/ 6882064 h 6882806"/>
              <a:gd name="connsiteX7" fmla="*/ 0 w 6616179"/>
              <a:gd name="connsiteY7" fmla="*/ 6882806 h 6882806"/>
              <a:gd name="connsiteX8" fmla="*/ 22578 w 6616179"/>
              <a:gd name="connsiteY8" fmla="*/ 0 h 6882806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21835 h 6903899"/>
              <a:gd name="connsiteX1" fmla="*/ 5119719 w 6616179"/>
              <a:gd name="connsiteY1" fmla="*/ 0 h 6903899"/>
              <a:gd name="connsiteX2" fmla="*/ 5629591 w 6616179"/>
              <a:gd name="connsiteY2" fmla="*/ 821952 h 6903899"/>
              <a:gd name="connsiteX3" fmla="*/ 5918349 w 6616179"/>
              <a:gd name="connsiteY3" fmla="*/ 2374816 h 6903899"/>
              <a:gd name="connsiteX4" fmla="*/ 6339454 w 6616179"/>
              <a:gd name="connsiteY4" fmla="*/ 3794543 h 6903899"/>
              <a:gd name="connsiteX5" fmla="*/ 6411642 w 6616179"/>
              <a:gd name="connsiteY5" fmla="*/ 5900068 h 6903899"/>
              <a:gd name="connsiteX6" fmla="*/ 6616179 w 6616179"/>
              <a:gd name="connsiteY6" fmla="*/ 6903899 h 6903899"/>
              <a:gd name="connsiteX7" fmla="*/ 0 w 6616179"/>
              <a:gd name="connsiteY7" fmla="*/ 6893352 h 6903899"/>
              <a:gd name="connsiteX8" fmla="*/ 22578 w 6616179"/>
              <a:gd name="connsiteY8" fmla="*/ 21835 h 6903899"/>
              <a:gd name="connsiteX0" fmla="*/ 9892 w 6637360"/>
              <a:gd name="connsiteY0" fmla="*/ 21835 h 6903899"/>
              <a:gd name="connsiteX1" fmla="*/ 5140900 w 6637360"/>
              <a:gd name="connsiteY1" fmla="*/ 0 h 6903899"/>
              <a:gd name="connsiteX2" fmla="*/ 5650772 w 6637360"/>
              <a:gd name="connsiteY2" fmla="*/ 821952 h 6903899"/>
              <a:gd name="connsiteX3" fmla="*/ 5939530 w 6637360"/>
              <a:gd name="connsiteY3" fmla="*/ 2374816 h 6903899"/>
              <a:gd name="connsiteX4" fmla="*/ 6360635 w 6637360"/>
              <a:gd name="connsiteY4" fmla="*/ 3794543 h 6903899"/>
              <a:gd name="connsiteX5" fmla="*/ 6432823 w 6637360"/>
              <a:gd name="connsiteY5" fmla="*/ 5900068 h 6903899"/>
              <a:gd name="connsiteX6" fmla="*/ 6637360 w 6637360"/>
              <a:gd name="connsiteY6" fmla="*/ 6903899 h 6903899"/>
              <a:gd name="connsiteX7" fmla="*/ 21181 w 6637360"/>
              <a:gd name="connsiteY7" fmla="*/ 6893352 h 6903899"/>
              <a:gd name="connsiteX8" fmla="*/ 9892 w 6637360"/>
              <a:gd name="connsiteY8" fmla="*/ 21835 h 6903899"/>
              <a:gd name="connsiteX0" fmla="*/ 11475 w 6638943"/>
              <a:gd name="connsiteY0" fmla="*/ 21835 h 6903899"/>
              <a:gd name="connsiteX1" fmla="*/ 5142483 w 6638943"/>
              <a:gd name="connsiteY1" fmla="*/ 0 h 6903899"/>
              <a:gd name="connsiteX2" fmla="*/ 5652355 w 6638943"/>
              <a:gd name="connsiteY2" fmla="*/ 821952 h 6903899"/>
              <a:gd name="connsiteX3" fmla="*/ 5941113 w 6638943"/>
              <a:gd name="connsiteY3" fmla="*/ 2374816 h 6903899"/>
              <a:gd name="connsiteX4" fmla="*/ 6362218 w 6638943"/>
              <a:gd name="connsiteY4" fmla="*/ 3794543 h 6903899"/>
              <a:gd name="connsiteX5" fmla="*/ 6434406 w 6638943"/>
              <a:gd name="connsiteY5" fmla="*/ 5900068 h 6903899"/>
              <a:gd name="connsiteX6" fmla="*/ 6638943 w 6638943"/>
              <a:gd name="connsiteY6" fmla="*/ 6903899 h 6903899"/>
              <a:gd name="connsiteX7" fmla="*/ 22764 w 6638943"/>
              <a:gd name="connsiteY7" fmla="*/ 6893352 h 6903899"/>
              <a:gd name="connsiteX8" fmla="*/ 11475 w 6638943"/>
              <a:gd name="connsiteY8" fmla="*/ 21835 h 6903899"/>
              <a:gd name="connsiteX0" fmla="*/ 0 w 6627468"/>
              <a:gd name="connsiteY0" fmla="*/ 21835 h 6903899"/>
              <a:gd name="connsiteX1" fmla="*/ 5131008 w 6627468"/>
              <a:gd name="connsiteY1" fmla="*/ 0 h 6903899"/>
              <a:gd name="connsiteX2" fmla="*/ 5640880 w 6627468"/>
              <a:gd name="connsiteY2" fmla="*/ 821952 h 6903899"/>
              <a:gd name="connsiteX3" fmla="*/ 5929638 w 6627468"/>
              <a:gd name="connsiteY3" fmla="*/ 2374816 h 6903899"/>
              <a:gd name="connsiteX4" fmla="*/ 6350743 w 6627468"/>
              <a:gd name="connsiteY4" fmla="*/ 3794543 h 6903899"/>
              <a:gd name="connsiteX5" fmla="*/ 6422931 w 6627468"/>
              <a:gd name="connsiteY5" fmla="*/ 5900068 h 6903899"/>
              <a:gd name="connsiteX6" fmla="*/ 6627468 w 6627468"/>
              <a:gd name="connsiteY6" fmla="*/ 6903899 h 6903899"/>
              <a:gd name="connsiteX7" fmla="*/ 11289 w 6627468"/>
              <a:gd name="connsiteY7" fmla="*/ 6893352 h 6903899"/>
              <a:gd name="connsiteX8" fmla="*/ 0 w 6627468"/>
              <a:gd name="connsiteY8" fmla="*/ 21835 h 69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7468" h="6903899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dist="12700" sx="105000" sy="105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9F551-EAF0-6225-6F56-93605DBC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6E26-D285-BD04-1D34-D6C0ABA1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736093"/>
            <a:ext cx="3505200" cy="143086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438479-944D-B47C-9165-D573871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134" y="5210526"/>
            <a:ext cx="3505200" cy="365125"/>
          </a:xfrm>
        </p:spPr>
        <p:txBody>
          <a:bodyPr/>
          <a:lstStyle>
            <a:lvl1pPr algn="l">
              <a:defRPr sz="1600" spc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12/28/2023</a:t>
            </a:r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21CF3939-0231-B6DA-4A67-FFAE35AB7E67}"/>
              </a:ext>
            </a:extLst>
          </p:cNvPr>
          <p:cNvSpPr/>
          <p:nvPr userDrawn="1"/>
        </p:nvSpPr>
        <p:spPr>
          <a:xfrm flipH="1">
            <a:off x="-24352" y="-12032"/>
            <a:ext cx="1404487" cy="545075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179" h="988405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">
            <a:extLst>
              <a:ext uri="{FF2B5EF4-FFF2-40B4-BE49-F238E27FC236}">
                <a16:creationId xmlns:a16="http://schemas.microsoft.com/office/drawing/2014/main" id="{11F8D275-1C4D-FBC7-B95F-C81FAE78FE40}"/>
              </a:ext>
            </a:extLst>
          </p:cNvPr>
          <p:cNvSpPr/>
          <p:nvPr userDrawn="1"/>
        </p:nvSpPr>
        <p:spPr>
          <a:xfrm flipH="1">
            <a:off x="-16934" y="-12032"/>
            <a:ext cx="1705476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C93BD8-6556-DE76-F44B-671D7B8B6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2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A24BE44-E0CC-19F4-5FA1-77BDB6DB77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8" y="5734993"/>
            <a:ext cx="1204137" cy="364522"/>
          </a:xfrm>
          <a:custGeom>
            <a:avLst/>
            <a:gdLst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605516 w 1605516"/>
              <a:gd name="connsiteY4" fmla="*/ 350874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414448 w 1605516"/>
              <a:gd name="connsiteY4" fmla="*/ 344050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140367 w 1605516"/>
              <a:gd name="connsiteY5" fmla="*/ 262163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793475 w 1605516"/>
              <a:gd name="connsiteY4" fmla="*/ 330403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215430 w 1605516"/>
              <a:gd name="connsiteY5" fmla="*/ 255339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5516" h="364522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B59A6AA-A9D4-B478-DD2F-CFF33FCB6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87586" y="1"/>
            <a:ext cx="920932" cy="966651"/>
          </a:xfrm>
          <a:custGeom>
            <a:avLst/>
            <a:gdLst>
              <a:gd name="connsiteX0" fmla="*/ 0 w 1367246"/>
              <a:gd name="connsiteY0" fmla="*/ 391886 h 783771"/>
              <a:gd name="connsiteX1" fmla="*/ 195943 w 1367246"/>
              <a:gd name="connsiteY1" fmla="*/ 0 h 783771"/>
              <a:gd name="connsiteX2" fmla="*/ 1171303 w 1367246"/>
              <a:gd name="connsiteY2" fmla="*/ 0 h 783771"/>
              <a:gd name="connsiteX3" fmla="*/ 1367246 w 1367246"/>
              <a:gd name="connsiteY3" fmla="*/ 391886 h 783771"/>
              <a:gd name="connsiteX4" fmla="*/ 1171303 w 1367246"/>
              <a:gd name="connsiteY4" fmla="*/ 783771 h 783771"/>
              <a:gd name="connsiteX5" fmla="*/ 195943 w 1367246"/>
              <a:gd name="connsiteY5" fmla="*/ 783771 h 783771"/>
              <a:gd name="connsiteX6" fmla="*/ 0 w 1367246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1245326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461554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245326"/>
              <a:gd name="connsiteY0" fmla="*/ 391886 h 783771"/>
              <a:gd name="connsiteX1" fmla="*/ 0 w 1245326"/>
              <a:gd name="connsiteY1" fmla="*/ 0 h 783771"/>
              <a:gd name="connsiteX2" fmla="*/ 461554 w 1245326"/>
              <a:gd name="connsiteY2" fmla="*/ 0 h 783771"/>
              <a:gd name="connsiteX3" fmla="*/ 735875 w 1245326"/>
              <a:gd name="connsiteY3" fmla="*/ 156755 h 783771"/>
              <a:gd name="connsiteX4" fmla="*/ 1245326 w 1245326"/>
              <a:gd name="connsiteY4" fmla="*/ 783771 h 783771"/>
              <a:gd name="connsiteX5" fmla="*/ 269966 w 1245326"/>
              <a:gd name="connsiteY5" fmla="*/ 783771 h 783771"/>
              <a:gd name="connsiteX6" fmla="*/ 74023 w 1245326"/>
              <a:gd name="connsiteY6" fmla="*/ 391886 h 783771"/>
              <a:gd name="connsiteX0" fmla="*/ 74023 w 1036320"/>
              <a:gd name="connsiteY0" fmla="*/ 391886 h 783771"/>
              <a:gd name="connsiteX1" fmla="*/ 0 w 1036320"/>
              <a:gd name="connsiteY1" fmla="*/ 0 h 783771"/>
              <a:gd name="connsiteX2" fmla="*/ 461554 w 1036320"/>
              <a:gd name="connsiteY2" fmla="*/ 0 h 783771"/>
              <a:gd name="connsiteX3" fmla="*/ 735875 w 1036320"/>
              <a:gd name="connsiteY3" fmla="*/ 156755 h 783771"/>
              <a:gd name="connsiteX4" fmla="*/ 1036320 w 1036320"/>
              <a:gd name="connsiteY4" fmla="*/ 452845 h 783771"/>
              <a:gd name="connsiteX5" fmla="*/ 269966 w 1036320"/>
              <a:gd name="connsiteY5" fmla="*/ 783771 h 783771"/>
              <a:gd name="connsiteX6" fmla="*/ 74023 w 1036320"/>
              <a:gd name="connsiteY6" fmla="*/ 391886 h 78377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1036320 w 1227909"/>
              <a:gd name="connsiteY4" fmla="*/ 452845 h 966651"/>
              <a:gd name="connsiteX5" fmla="*/ 1227909 w 1227909"/>
              <a:gd name="connsiteY5" fmla="*/ 966651 h 966651"/>
              <a:gd name="connsiteX6" fmla="*/ 74023 w 1227909"/>
              <a:gd name="connsiteY6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036320 w 1227909"/>
              <a:gd name="connsiteY5" fmla="*/ 45284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409304 h 984069"/>
              <a:gd name="connsiteX1" fmla="*/ 0 w 1227909"/>
              <a:gd name="connsiteY1" fmla="*/ 17418 h 984069"/>
              <a:gd name="connsiteX2" fmla="*/ 444136 w 1227909"/>
              <a:gd name="connsiteY2" fmla="*/ 0 h 984069"/>
              <a:gd name="connsiteX3" fmla="*/ 692332 w 1227909"/>
              <a:gd name="connsiteY3" fmla="*/ 235133 h 984069"/>
              <a:gd name="connsiteX4" fmla="*/ 992652 w 1227909"/>
              <a:gd name="connsiteY4" fmla="*/ 487681 h 984069"/>
              <a:gd name="connsiteX5" fmla="*/ 1166948 w 1227909"/>
              <a:gd name="connsiteY5" fmla="*/ 653143 h 984069"/>
              <a:gd name="connsiteX6" fmla="*/ 1227909 w 1227909"/>
              <a:gd name="connsiteY6" fmla="*/ 984069 h 984069"/>
              <a:gd name="connsiteX7" fmla="*/ 74023 w 1227909"/>
              <a:gd name="connsiteY7" fmla="*/ 409304 h 984069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610446 w 1227909"/>
              <a:gd name="connsiteY3" fmla="*/ 149476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909" h="966651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941DCC5E-231F-6910-77A4-0460E7426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7" y="-10632"/>
            <a:ext cx="8691889" cy="6187595"/>
          </a:xfrm>
          <a:custGeom>
            <a:avLst/>
            <a:gdLst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0 w 11578856"/>
              <a:gd name="connsiteY6" fmla="*/ 5147449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566057 w 11578856"/>
              <a:gd name="connsiteY6" fmla="*/ 6000206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94380"/>
              <a:gd name="connsiteX1" fmla="*/ 10549342 w 11578856"/>
              <a:gd name="connsiteY1" fmla="*/ 0 h 6194380"/>
              <a:gd name="connsiteX2" fmla="*/ 11578856 w 11578856"/>
              <a:gd name="connsiteY2" fmla="*/ 1029514 h 6194380"/>
              <a:gd name="connsiteX3" fmla="*/ 11578856 w 11578856"/>
              <a:gd name="connsiteY3" fmla="*/ 6176963 h 6194380"/>
              <a:gd name="connsiteX4" fmla="*/ 11578856 w 11578856"/>
              <a:gd name="connsiteY4" fmla="*/ 6176963 h 6194380"/>
              <a:gd name="connsiteX5" fmla="*/ 1808222 w 11578856"/>
              <a:gd name="connsiteY5" fmla="*/ 6194380 h 6194380"/>
              <a:gd name="connsiteX6" fmla="*/ 687977 w 11578856"/>
              <a:gd name="connsiteY6" fmla="*/ 5982789 h 6194380"/>
              <a:gd name="connsiteX7" fmla="*/ 10633 w 11578856"/>
              <a:gd name="connsiteY7" fmla="*/ 5870463 h 6194380"/>
              <a:gd name="connsiteX8" fmla="*/ 0 w 11578856"/>
              <a:gd name="connsiteY8" fmla="*/ 0 h 6194380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71451 w 11578856"/>
              <a:gd name="connsiteY6" fmla="*/ 6078583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88868 w 11578856"/>
              <a:gd name="connsiteY6" fmla="*/ 6035040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434354 w 11578856"/>
              <a:gd name="connsiteY2" fmla="*/ 870857 h 6176963"/>
              <a:gd name="connsiteX3" fmla="*/ 11578856 w 11578856"/>
              <a:gd name="connsiteY3" fmla="*/ 1029514 h 6176963"/>
              <a:gd name="connsiteX4" fmla="*/ 11578856 w 11578856"/>
              <a:gd name="connsiteY4" fmla="*/ 6176963 h 6176963"/>
              <a:gd name="connsiteX5" fmla="*/ 11578856 w 11578856"/>
              <a:gd name="connsiteY5" fmla="*/ 6176963 h 6176963"/>
              <a:gd name="connsiteX6" fmla="*/ 1808222 w 11578856"/>
              <a:gd name="connsiteY6" fmla="*/ 6168254 h 6176963"/>
              <a:gd name="connsiteX7" fmla="*/ 1288868 w 11578856"/>
              <a:gd name="connsiteY7" fmla="*/ 6035040 h 6176963"/>
              <a:gd name="connsiteX8" fmla="*/ 687977 w 11578856"/>
              <a:gd name="connsiteY8" fmla="*/ 5982789 h 6176963"/>
              <a:gd name="connsiteX9" fmla="*/ 10633 w 11578856"/>
              <a:gd name="connsiteY9" fmla="*/ 5870463 h 6176963"/>
              <a:gd name="connsiteX10" fmla="*/ 0 w 11578856"/>
              <a:gd name="connsiteY10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72503 w 11578856"/>
              <a:gd name="connsiteY2" fmla="*/ 226423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355978 w 11578856"/>
              <a:gd name="connsiteY3" fmla="*/ 740228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42469 w 11578856"/>
              <a:gd name="connsiteY3" fmla="*/ 409303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59886 w 11578856"/>
              <a:gd name="connsiteY3" fmla="*/ 478971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798629 w 11578856"/>
              <a:gd name="connsiteY2" fmla="*/ 167386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206716 w 11578856"/>
              <a:gd name="connsiteY4" fmla="*/ 606055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100391 w 11578856"/>
              <a:gd name="connsiteY4" fmla="*/ 446566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10329 w 11589185"/>
              <a:gd name="connsiteY0" fmla="*/ 10632 h 6187595"/>
              <a:gd name="connsiteX1" fmla="*/ 10208797 w 11589185"/>
              <a:gd name="connsiteY1" fmla="*/ 0 h 6187595"/>
              <a:gd name="connsiteX2" fmla="*/ 10606939 w 11589185"/>
              <a:gd name="connsiteY2" fmla="*/ 103590 h 6187595"/>
              <a:gd name="connsiteX3" fmla="*/ 10910727 w 11589185"/>
              <a:gd name="connsiteY3" fmla="*/ 351380 h 6187595"/>
              <a:gd name="connsiteX4" fmla="*/ 11110720 w 11589185"/>
              <a:gd name="connsiteY4" fmla="*/ 446566 h 6187595"/>
              <a:gd name="connsiteX5" fmla="*/ 11366307 w 11589185"/>
              <a:gd name="connsiteY5" fmla="*/ 750860 h 6187595"/>
              <a:gd name="connsiteX6" fmla="*/ 11589185 w 11589185"/>
              <a:gd name="connsiteY6" fmla="*/ 1040146 h 6187595"/>
              <a:gd name="connsiteX7" fmla="*/ 11589185 w 11589185"/>
              <a:gd name="connsiteY7" fmla="*/ 6187595 h 6187595"/>
              <a:gd name="connsiteX8" fmla="*/ 11589185 w 11589185"/>
              <a:gd name="connsiteY8" fmla="*/ 6187595 h 6187595"/>
              <a:gd name="connsiteX9" fmla="*/ 1818551 w 11589185"/>
              <a:gd name="connsiteY9" fmla="*/ 6178886 h 6187595"/>
              <a:gd name="connsiteX10" fmla="*/ 1299197 w 11589185"/>
              <a:gd name="connsiteY10" fmla="*/ 6045672 h 6187595"/>
              <a:gd name="connsiteX11" fmla="*/ 698306 w 11589185"/>
              <a:gd name="connsiteY11" fmla="*/ 5993421 h 6187595"/>
              <a:gd name="connsiteX12" fmla="*/ 490 w 11589185"/>
              <a:gd name="connsiteY12" fmla="*/ 5881095 h 6187595"/>
              <a:gd name="connsiteX13" fmla="*/ 10329 w 11589185"/>
              <a:gd name="connsiteY13" fmla="*/ 10632 h 61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9185" h="6187595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4C55C-8859-8DE7-F954-4743135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5149-DD97-3F8C-B2D8-E1E3DBC0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A6A4EF-C639-4677-390B-5A29107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34901-6B46-6698-0B43-A3882C6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A2CA00-8BC4-9C43-6469-9CB0B8A2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9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128C-3816-2CCE-E643-78BDC04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709739"/>
            <a:ext cx="757212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F92C-1AF1-3FE1-08CA-ABCFF7E87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462" y="4589464"/>
            <a:ext cx="75721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7E0444-6B3E-C519-6BAC-3715332C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Hexagon 2">
            <a:extLst>
              <a:ext uri="{FF2B5EF4-FFF2-40B4-BE49-F238E27FC236}">
                <a16:creationId xmlns:a16="http://schemas.microsoft.com/office/drawing/2014/main" id="{CF1A59FE-7398-D625-76B7-ED8E753E4BB7}"/>
              </a:ext>
            </a:extLst>
          </p:cNvPr>
          <p:cNvSpPr/>
          <p:nvPr userDrawn="1"/>
        </p:nvSpPr>
        <p:spPr>
          <a:xfrm>
            <a:off x="6346638" y="1"/>
            <a:ext cx="2435164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Hexagon 2">
            <a:extLst>
              <a:ext uri="{FF2B5EF4-FFF2-40B4-BE49-F238E27FC236}">
                <a16:creationId xmlns:a16="http://schemas.microsoft.com/office/drawing/2014/main" id="{217B5AD1-FB9E-2FCC-A534-C4D09075187F}"/>
              </a:ext>
            </a:extLst>
          </p:cNvPr>
          <p:cNvSpPr/>
          <p:nvPr userDrawn="1"/>
        </p:nvSpPr>
        <p:spPr>
          <a:xfrm flipH="1">
            <a:off x="6012723" y="-5977"/>
            <a:ext cx="2435163" cy="244549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63134"/>
              <a:gd name="connsiteY0" fmla="*/ 359951 h 793832"/>
              <a:gd name="connsiteX1" fmla="*/ 0 w 1963134"/>
              <a:gd name="connsiteY1" fmla="*/ 0 h 793832"/>
              <a:gd name="connsiteX2" fmla="*/ 1963134 w 1963134"/>
              <a:gd name="connsiteY2" fmla="*/ 3232 h 793832"/>
              <a:gd name="connsiteX3" fmla="*/ 1850007 w 1963134"/>
              <a:gd name="connsiteY3" fmla="*/ 320208 h 793832"/>
              <a:gd name="connsiteX4" fmla="*/ 1549392 w 1963134"/>
              <a:gd name="connsiteY4" fmla="*/ 793832 h 793832"/>
              <a:gd name="connsiteX5" fmla="*/ 1128297 w 1963134"/>
              <a:gd name="connsiteY5" fmla="*/ 689299 h 793832"/>
              <a:gd name="connsiteX6" fmla="*/ 793488 w 1963134"/>
              <a:gd name="connsiteY6" fmla="*/ 743772 h 793832"/>
              <a:gd name="connsiteX7" fmla="*/ 118932 w 1963134"/>
              <a:gd name="connsiteY7" fmla="*/ 359951 h 793832"/>
              <a:gd name="connsiteX0" fmla="*/ 118932 w 1963137"/>
              <a:gd name="connsiteY0" fmla="*/ 359951 h 793832"/>
              <a:gd name="connsiteX1" fmla="*/ 0 w 1963137"/>
              <a:gd name="connsiteY1" fmla="*/ 0 h 793832"/>
              <a:gd name="connsiteX2" fmla="*/ 1963134 w 1963137"/>
              <a:gd name="connsiteY2" fmla="*/ 3232 h 793832"/>
              <a:gd name="connsiteX3" fmla="*/ 1850007 w 1963137"/>
              <a:gd name="connsiteY3" fmla="*/ 320208 h 793832"/>
              <a:gd name="connsiteX4" fmla="*/ 1549392 w 1963137"/>
              <a:gd name="connsiteY4" fmla="*/ 793832 h 793832"/>
              <a:gd name="connsiteX5" fmla="*/ 1128297 w 1963137"/>
              <a:gd name="connsiteY5" fmla="*/ 689299 h 793832"/>
              <a:gd name="connsiteX6" fmla="*/ 793488 w 1963137"/>
              <a:gd name="connsiteY6" fmla="*/ 743772 h 793832"/>
              <a:gd name="connsiteX7" fmla="*/ 118932 w 1963137"/>
              <a:gd name="connsiteY7" fmla="*/ 359951 h 793832"/>
              <a:gd name="connsiteX0" fmla="*/ 118932 w 1963137"/>
              <a:gd name="connsiteY0" fmla="*/ 359951 h 743771"/>
              <a:gd name="connsiteX1" fmla="*/ 0 w 1963137"/>
              <a:gd name="connsiteY1" fmla="*/ 0 h 743771"/>
              <a:gd name="connsiteX2" fmla="*/ 1963134 w 1963137"/>
              <a:gd name="connsiteY2" fmla="*/ 3232 h 743771"/>
              <a:gd name="connsiteX3" fmla="*/ 1850007 w 1963137"/>
              <a:gd name="connsiteY3" fmla="*/ 320208 h 743771"/>
              <a:gd name="connsiteX4" fmla="*/ 1549392 w 1963137"/>
              <a:gd name="connsiteY4" fmla="*/ 348368 h 743771"/>
              <a:gd name="connsiteX5" fmla="*/ 1128297 w 1963137"/>
              <a:gd name="connsiteY5" fmla="*/ 689299 h 743771"/>
              <a:gd name="connsiteX6" fmla="*/ 793488 w 1963137"/>
              <a:gd name="connsiteY6" fmla="*/ 743772 h 743771"/>
              <a:gd name="connsiteX7" fmla="*/ 118932 w 1963137"/>
              <a:gd name="connsiteY7" fmla="*/ 359951 h 743771"/>
              <a:gd name="connsiteX0" fmla="*/ 118932 w 1963137"/>
              <a:gd name="connsiteY0" fmla="*/ 359951 h 689298"/>
              <a:gd name="connsiteX1" fmla="*/ 0 w 1963137"/>
              <a:gd name="connsiteY1" fmla="*/ 0 h 689298"/>
              <a:gd name="connsiteX2" fmla="*/ 1963134 w 1963137"/>
              <a:gd name="connsiteY2" fmla="*/ 3232 h 689298"/>
              <a:gd name="connsiteX3" fmla="*/ 1850007 w 1963137"/>
              <a:gd name="connsiteY3" fmla="*/ 320208 h 689298"/>
              <a:gd name="connsiteX4" fmla="*/ 1549392 w 1963137"/>
              <a:gd name="connsiteY4" fmla="*/ 348368 h 689298"/>
              <a:gd name="connsiteX5" fmla="*/ 1128297 w 1963137"/>
              <a:gd name="connsiteY5" fmla="*/ 689299 h 689298"/>
              <a:gd name="connsiteX6" fmla="*/ 556331 w 1963137"/>
              <a:gd name="connsiteY6" fmla="*/ 310683 h 689298"/>
              <a:gd name="connsiteX7" fmla="*/ 118932 w 1963137"/>
              <a:gd name="connsiteY7" fmla="*/ 359951 h 689298"/>
              <a:gd name="connsiteX0" fmla="*/ 118932 w 1963137"/>
              <a:gd name="connsiteY0" fmla="*/ 359951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18932 w 1963137"/>
              <a:gd name="connsiteY7" fmla="*/ 359951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71675 w 1963137"/>
              <a:gd name="connsiteY7" fmla="*/ 163262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60399 w 1963137"/>
              <a:gd name="connsiteY6" fmla="*/ 216875 h 466570"/>
              <a:gd name="connsiteX7" fmla="*/ 171675 w 1963137"/>
              <a:gd name="connsiteY7" fmla="*/ 163262 h 466570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5"/>
              <a:gd name="connsiteY0" fmla="*/ 163262 h 348368"/>
              <a:gd name="connsiteX1" fmla="*/ 0 w 1963135"/>
              <a:gd name="connsiteY1" fmla="*/ 0 h 348368"/>
              <a:gd name="connsiteX2" fmla="*/ 1963134 w 1963135"/>
              <a:gd name="connsiteY2" fmla="*/ 3232 h 348368"/>
              <a:gd name="connsiteX3" fmla="*/ 1809323 w 1963135"/>
              <a:gd name="connsiteY3" fmla="*/ 261577 h 348368"/>
              <a:gd name="connsiteX4" fmla="*/ 1549392 w 1963135"/>
              <a:gd name="connsiteY4" fmla="*/ 348368 h 348368"/>
              <a:gd name="connsiteX5" fmla="*/ 1071487 w 1963135"/>
              <a:gd name="connsiteY5" fmla="*/ 232051 h 348368"/>
              <a:gd name="connsiteX6" fmla="*/ 560399 w 1963135"/>
              <a:gd name="connsiteY6" fmla="*/ 216875 h 348368"/>
              <a:gd name="connsiteX7" fmla="*/ 171675 w 1963135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71675 w 1963134"/>
              <a:gd name="connsiteY7" fmla="*/ 163262 h 301464"/>
              <a:gd name="connsiteX0" fmla="*/ 181894 w 1963134"/>
              <a:gd name="connsiteY0" fmla="*/ 241798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81894 w 1963134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979626 w 2133437"/>
              <a:gd name="connsiteY3" fmla="*/ 26157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894474 w 2133437"/>
              <a:gd name="connsiteY3" fmla="*/ 19285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437" h="311282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F6F5B0-4540-A890-9843-DC2AE5579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081" y="6365059"/>
            <a:ext cx="2743101" cy="3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3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7">
            <a:extLst>
              <a:ext uri="{FF2B5EF4-FFF2-40B4-BE49-F238E27FC236}">
                <a16:creationId xmlns:a16="http://schemas.microsoft.com/office/drawing/2014/main" id="{8350047E-7EA6-65C1-D1F4-EF77FBCAF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6041"/>
            <a:ext cx="8867274" cy="6914148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5363" h="6914148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28A8F-3CCA-CC0D-F1E9-5092534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FD7E-D811-5AC6-04C7-3AF83CAE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A0071-11D3-29C5-422A-9F374ADB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EC142F-609B-760D-DD54-DB393981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831951-4A22-9F97-762F-A91C07CFD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>
            <a:extLst>
              <a:ext uri="{FF2B5EF4-FFF2-40B4-BE49-F238E27FC236}">
                <a16:creationId xmlns:a16="http://schemas.microsoft.com/office/drawing/2014/main" id="{C866CB79-1499-83E8-1E4C-62F3549AA49B}"/>
              </a:ext>
            </a:extLst>
          </p:cNvPr>
          <p:cNvSpPr/>
          <p:nvPr userDrawn="1"/>
        </p:nvSpPr>
        <p:spPr>
          <a:xfrm flipV="1">
            <a:off x="7882186" y="6141634"/>
            <a:ext cx="1268567" cy="356837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327646 w 2509034"/>
              <a:gd name="connsiteY3" fmla="*/ 94676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210011 w 2509034"/>
              <a:gd name="connsiteY3" fmla="*/ 76742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347252 w 2646275"/>
              <a:gd name="connsiteY3" fmla="*/ 767424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602128 w 2646275"/>
              <a:gd name="connsiteY3" fmla="*/ 408741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1903080 w 2611159"/>
              <a:gd name="connsiteY4" fmla="*/ 1056572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19783"/>
              <a:gd name="connsiteX1" fmla="*/ 0 w 2611159"/>
              <a:gd name="connsiteY1" fmla="*/ 752283 h 1119783"/>
              <a:gd name="connsiteX2" fmla="*/ 2611159 w 2611159"/>
              <a:gd name="connsiteY2" fmla="*/ 0 h 1119783"/>
              <a:gd name="connsiteX3" fmla="*/ 2602128 w 2611159"/>
              <a:gd name="connsiteY3" fmla="*/ 323087 h 1119783"/>
              <a:gd name="connsiteX4" fmla="*/ 2310413 w 2611159"/>
              <a:gd name="connsiteY4" fmla="*/ 813880 h 1119783"/>
              <a:gd name="connsiteX5" fmla="*/ 1646383 w 2611159"/>
              <a:gd name="connsiteY5" fmla="*/ 920892 h 1119783"/>
              <a:gd name="connsiteX6" fmla="*/ 1157041 w 2611159"/>
              <a:gd name="connsiteY6" fmla="*/ 1119783 h 1119783"/>
              <a:gd name="connsiteX7" fmla="*/ 698117 w 2611159"/>
              <a:gd name="connsiteY7" fmla="*/ 1035101 h 1119783"/>
              <a:gd name="connsiteX8" fmla="*/ 367363 w 2611159"/>
              <a:gd name="connsiteY8" fmla="*/ 1047578 h 111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159" h="1119783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89852-29D7-1351-B1B1-982953FC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1F39F-1ABC-74A4-1CBE-AA4E6702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74C23-DBAB-FD88-3892-53F30078C41B}"/>
              </a:ext>
            </a:extLst>
          </p:cNvPr>
          <p:cNvSpPr/>
          <p:nvPr userDrawn="1"/>
        </p:nvSpPr>
        <p:spPr>
          <a:xfrm>
            <a:off x="0" y="6186950"/>
            <a:ext cx="9147969" cy="671051"/>
          </a:xfrm>
          <a:custGeom>
            <a:avLst/>
            <a:gdLst>
              <a:gd name="connsiteX0" fmla="*/ 0 w 12010030"/>
              <a:gd name="connsiteY0" fmla="*/ 0 h 798394"/>
              <a:gd name="connsiteX1" fmla="*/ 12010030 w 12010030"/>
              <a:gd name="connsiteY1" fmla="*/ 0 h 798394"/>
              <a:gd name="connsiteX2" fmla="*/ 12010030 w 12010030"/>
              <a:gd name="connsiteY2" fmla="*/ 798394 h 798394"/>
              <a:gd name="connsiteX3" fmla="*/ 0 w 12010030"/>
              <a:gd name="connsiteY3" fmla="*/ 798394 h 798394"/>
              <a:gd name="connsiteX4" fmla="*/ 0 w 12010030"/>
              <a:gd name="connsiteY4" fmla="*/ 0 h 798394"/>
              <a:gd name="connsiteX0" fmla="*/ 0 w 12010030"/>
              <a:gd name="connsiteY0" fmla="*/ 1005 h 799399"/>
              <a:gd name="connsiteX1" fmla="*/ 11797443 w 12010030"/>
              <a:gd name="connsiteY1" fmla="*/ 0 h 799399"/>
              <a:gd name="connsiteX2" fmla="*/ 12010030 w 12010030"/>
              <a:gd name="connsiteY2" fmla="*/ 1005 h 799399"/>
              <a:gd name="connsiteX3" fmla="*/ 12010030 w 12010030"/>
              <a:gd name="connsiteY3" fmla="*/ 799399 h 799399"/>
              <a:gd name="connsiteX4" fmla="*/ 0 w 12010030"/>
              <a:gd name="connsiteY4" fmla="*/ 799399 h 799399"/>
              <a:gd name="connsiteX5" fmla="*/ 0 w 12010030"/>
              <a:gd name="connsiteY5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0030 w 12021836"/>
              <a:gd name="connsiteY4" fmla="*/ 799399 h 799399"/>
              <a:gd name="connsiteX5" fmla="*/ 0 w 12021836"/>
              <a:gd name="connsiteY5" fmla="*/ 799399 h 799399"/>
              <a:gd name="connsiteX6" fmla="*/ 0 w 12021836"/>
              <a:gd name="connsiteY6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6226 w 12021836"/>
              <a:gd name="connsiteY4" fmla="*/ 286102 h 799399"/>
              <a:gd name="connsiteX5" fmla="*/ 12010030 w 12021836"/>
              <a:gd name="connsiteY5" fmla="*/ 799399 h 799399"/>
              <a:gd name="connsiteX6" fmla="*/ 0 w 12021836"/>
              <a:gd name="connsiteY6" fmla="*/ 799399 h 799399"/>
              <a:gd name="connsiteX7" fmla="*/ 0 w 12021836"/>
              <a:gd name="connsiteY7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2010030 w 12021836"/>
              <a:gd name="connsiteY3" fmla="*/ 1005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1942712 w 12021836"/>
              <a:gd name="connsiteY3" fmla="*/ 62713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942712 w 12021836"/>
              <a:gd name="connsiteY4" fmla="*/ 62712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824906 w 12021836"/>
              <a:gd name="connsiteY4" fmla="*/ 253446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16226"/>
              <a:gd name="connsiteY0" fmla="*/ 1004 h 799398"/>
              <a:gd name="connsiteX1" fmla="*/ 11258901 w 12016226"/>
              <a:gd name="connsiteY1" fmla="*/ 0 h 799398"/>
              <a:gd name="connsiteX2" fmla="*/ 11483293 w 12016226"/>
              <a:gd name="connsiteY2" fmla="*/ 100977 h 799398"/>
              <a:gd name="connsiteX3" fmla="*/ 11679637 w 12016226"/>
              <a:gd name="connsiteY3" fmla="*/ 157074 h 799398"/>
              <a:gd name="connsiteX4" fmla="*/ 11824906 w 12016226"/>
              <a:gd name="connsiteY4" fmla="*/ 253446 h 799398"/>
              <a:gd name="connsiteX5" fmla="*/ 11943299 w 12016226"/>
              <a:gd name="connsiteY5" fmla="*/ 415127 h 799398"/>
              <a:gd name="connsiteX6" fmla="*/ 12016226 w 12016226"/>
              <a:gd name="connsiteY6" fmla="*/ 286101 h 799398"/>
              <a:gd name="connsiteX7" fmla="*/ 12010030 w 12016226"/>
              <a:gd name="connsiteY7" fmla="*/ 799398 h 799398"/>
              <a:gd name="connsiteX8" fmla="*/ 0 w 12016226"/>
              <a:gd name="connsiteY8" fmla="*/ 799398 h 799398"/>
              <a:gd name="connsiteX9" fmla="*/ 0 w 1201622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43299 w 12010146"/>
              <a:gd name="connsiteY5" fmla="*/ 415127 h 799398"/>
              <a:gd name="connsiteX6" fmla="*/ 11988177 w 12010146"/>
              <a:gd name="connsiteY6" fmla="*/ 544153 h 799398"/>
              <a:gd name="connsiteX7" fmla="*/ 12010030 w 12010146"/>
              <a:gd name="connsiteY7" fmla="*/ 799398 h 799398"/>
              <a:gd name="connsiteX8" fmla="*/ 0 w 12010146"/>
              <a:gd name="connsiteY8" fmla="*/ 799398 h 799398"/>
              <a:gd name="connsiteX9" fmla="*/ 0 w 1201014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52955 w 12010146"/>
              <a:gd name="connsiteY4" fmla="*/ 236617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4588 h 802982"/>
              <a:gd name="connsiteX1" fmla="*/ 11258901 w 12010146"/>
              <a:gd name="connsiteY1" fmla="*/ 3584 h 802982"/>
              <a:gd name="connsiteX2" fmla="*/ 11483293 w 12010146"/>
              <a:gd name="connsiteY2" fmla="*/ 26024 h 802982"/>
              <a:gd name="connsiteX3" fmla="*/ 11679637 w 12010146"/>
              <a:gd name="connsiteY3" fmla="*/ 160658 h 802982"/>
              <a:gd name="connsiteX4" fmla="*/ 11852955 w 12010146"/>
              <a:gd name="connsiteY4" fmla="*/ 240201 h 802982"/>
              <a:gd name="connsiteX5" fmla="*/ 11988177 w 12010146"/>
              <a:gd name="connsiteY5" fmla="*/ 547737 h 802982"/>
              <a:gd name="connsiteX6" fmla="*/ 12010030 w 12010146"/>
              <a:gd name="connsiteY6" fmla="*/ 802982 h 802982"/>
              <a:gd name="connsiteX7" fmla="*/ 0 w 12010146"/>
              <a:gd name="connsiteY7" fmla="*/ 802982 h 802982"/>
              <a:gd name="connsiteX8" fmla="*/ 0 w 12010146"/>
              <a:gd name="connsiteY8" fmla="*/ 4588 h 802982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258901 w 12010146"/>
              <a:gd name="connsiteY2" fmla="*/ 6845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089295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31964"/>
              <a:gd name="connsiteY0" fmla="*/ 7849 h 806243"/>
              <a:gd name="connsiteX1" fmla="*/ 10419735 w 12031964"/>
              <a:gd name="connsiteY1" fmla="*/ 0 h 806243"/>
              <a:gd name="connsiteX2" fmla="*/ 10890192 w 12031964"/>
              <a:gd name="connsiteY2" fmla="*/ 42284 h 806243"/>
              <a:gd name="connsiteX3" fmla="*/ 11321061 w 12031964"/>
              <a:gd name="connsiteY3" fmla="*/ 82443 h 806243"/>
              <a:gd name="connsiteX4" fmla="*/ 11679637 w 12031964"/>
              <a:gd name="connsiteY4" fmla="*/ 163919 h 806243"/>
              <a:gd name="connsiteX5" fmla="*/ 11852955 w 12031964"/>
              <a:gd name="connsiteY5" fmla="*/ 243462 h 806243"/>
              <a:gd name="connsiteX6" fmla="*/ 12031964 w 12031964"/>
              <a:gd name="connsiteY6" fmla="*/ 535740 h 806243"/>
              <a:gd name="connsiteX7" fmla="*/ 12010030 w 12031964"/>
              <a:gd name="connsiteY7" fmla="*/ 806243 h 806243"/>
              <a:gd name="connsiteX8" fmla="*/ 0 w 12031964"/>
              <a:gd name="connsiteY8" fmla="*/ 806243 h 806243"/>
              <a:gd name="connsiteX9" fmla="*/ 0 w 12031964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1852955 w 12013198"/>
              <a:gd name="connsiteY5" fmla="*/ 243462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21848"/>
              <a:gd name="connsiteY0" fmla="*/ 7849 h 806243"/>
              <a:gd name="connsiteX1" fmla="*/ 10419735 w 12021848"/>
              <a:gd name="connsiteY1" fmla="*/ 0 h 806243"/>
              <a:gd name="connsiteX2" fmla="*/ 10890192 w 12021848"/>
              <a:gd name="connsiteY2" fmla="*/ 42284 h 806243"/>
              <a:gd name="connsiteX3" fmla="*/ 11321061 w 12021848"/>
              <a:gd name="connsiteY3" fmla="*/ 82443 h 806243"/>
              <a:gd name="connsiteX4" fmla="*/ 11679637 w 12021848"/>
              <a:gd name="connsiteY4" fmla="*/ 163919 h 806243"/>
              <a:gd name="connsiteX5" fmla="*/ 12021848 w 12021848"/>
              <a:gd name="connsiteY5" fmla="*/ 335014 h 806243"/>
              <a:gd name="connsiteX6" fmla="*/ 12013198 w 12021848"/>
              <a:gd name="connsiteY6" fmla="*/ 550998 h 806243"/>
              <a:gd name="connsiteX7" fmla="*/ 12010030 w 12021848"/>
              <a:gd name="connsiteY7" fmla="*/ 806243 h 806243"/>
              <a:gd name="connsiteX8" fmla="*/ 0 w 12021848"/>
              <a:gd name="connsiteY8" fmla="*/ 806243 h 806243"/>
              <a:gd name="connsiteX9" fmla="*/ 0 w 12021848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2008404 w 12013198"/>
              <a:gd name="connsiteY5" fmla="*/ 318617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679637 w 12015359"/>
              <a:gd name="connsiteY4" fmla="*/ 163919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5359" h="806243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0276-3D01-2D91-1322-D06D1F591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BB-EFC7-6479-B948-80CE3B10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D942B-557F-C337-F274-0296C80D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3473A2-8B1A-C7CD-FC27-9249A8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99407-BC7A-2619-0225-EE94EDC2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21B1B0-68E4-8C3A-9C41-CA7FC0262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838" y="6398565"/>
            <a:ext cx="2491992" cy="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0AE7-0B3C-677E-5E5B-139588C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6"/>
            <a:ext cx="792420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B5E3-464B-1329-EDC7-C2DB9AB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6FCE1F-3EE1-73BA-AF6B-3368A75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1D1BD4D-2CD6-F660-D061-C9B240C9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47659" y="2137710"/>
            <a:ext cx="1628662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DD01922-F67A-9F2C-FE95-50BD99980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275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648ACF3-1F73-4EF4-8B35-813CBA055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930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4347348-841B-BF7E-6760-30E4A39B1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745" y="3560819"/>
            <a:ext cx="1133811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A80E48CC-0B92-D19D-2820-360C4B64AF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375" y="3560819"/>
            <a:ext cx="1130270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4" name="SmartArt Placeholder 53">
            <a:extLst>
              <a:ext uri="{FF2B5EF4-FFF2-40B4-BE49-F238E27FC236}">
                <a16:creationId xmlns:a16="http://schemas.microsoft.com/office/drawing/2014/main" id="{38E36D91-34EE-6229-BC80-AA33DCF9A94A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1146" y="1804737"/>
            <a:ext cx="7961710" cy="4186989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5274F-9686-10BE-43B5-86556D2B0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3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205A-8C05-8870-A6EA-1C066CE1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7395-8A59-1B77-9CEB-6B1A14CE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E75AC-8096-31ED-62EF-CB444B56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5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A3556B44-EB55-5030-79C4-F6CF0C5789B5}"/>
              </a:ext>
            </a:extLst>
          </p:cNvPr>
          <p:cNvSpPr/>
          <p:nvPr userDrawn="1"/>
        </p:nvSpPr>
        <p:spPr>
          <a:xfrm rot="5400000">
            <a:off x="1674142" y="-1812039"/>
            <a:ext cx="5867883" cy="9442533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567457 w 15705363"/>
              <a:gd name="connsiteY3" fmla="*/ 2479654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23670"/>
              <a:gd name="connsiteY0" fmla="*/ 0 h 6914148"/>
              <a:gd name="connsiteX1" fmla="*/ 15321187 w 15723670"/>
              <a:gd name="connsiteY1" fmla="*/ 12032 h 6914148"/>
              <a:gd name="connsiteX2" fmla="*/ 15510477 w 15723670"/>
              <a:gd name="connsiteY2" fmla="*/ 863453 h 6914148"/>
              <a:gd name="connsiteX3" fmla="*/ 15567457 w 15723670"/>
              <a:gd name="connsiteY3" fmla="*/ 2479654 h 6914148"/>
              <a:gd name="connsiteX4" fmla="*/ 15723670 w 15723670"/>
              <a:gd name="connsiteY4" fmla="*/ 4207015 h 6914148"/>
              <a:gd name="connsiteX5" fmla="*/ 15696523 w 15723670"/>
              <a:gd name="connsiteY5" fmla="*/ 5878233 h 6914148"/>
              <a:gd name="connsiteX6" fmla="*/ 15478583 w 15723670"/>
              <a:gd name="connsiteY6" fmla="*/ 6914148 h 6914148"/>
              <a:gd name="connsiteX7" fmla="*/ 0 w 15723670"/>
              <a:gd name="connsiteY7" fmla="*/ 6894095 h 6914148"/>
              <a:gd name="connsiteX8" fmla="*/ 0 w 15723670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3670" h="6914148">
                <a:moveTo>
                  <a:pt x="0" y="0"/>
                </a:moveTo>
                <a:lnTo>
                  <a:pt x="15321187" y="12032"/>
                </a:lnTo>
                <a:lnTo>
                  <a:pt x="15510477" y="863453"/>
                </a:lnTo>
                <a:lnTo>
                  <a:pt x="15567457" y="2479654"/>
                </a:lnTo>
                <a:lnTo>
                  <a:pt x="15723670" y="4207015"/>
                </a:lnTo>
                <a:cubicBezTo>
                  <a:pt x="15703616" y="4519836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4402C-FC27-E522-0990-F93990FE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C542-3AC8-3C0D-2807-94FDF875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411480" indent="-41148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3DA0-4D31-4B0A-D4BD-08391265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6EA64-D6CD-E308-4075-69D9A8F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C886E-A54B-935B-81BD-5512F2C4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noFill/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9CBAA0-20B5-4B24-52E9-E038D720E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783" y="6318691"/>
            <a:ext cx="2211369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A24BE44-E0CC-19F4-5FA1-77BDB6DB77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8" y="5734993"/>
            <a:ext cx="1204137" cy="364522"/>
          </a:xfrm>
          <a:custGeom>
            <a:avLst/>
            <a:gdLst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605516 w 1605516"/>
              <a:gd name="connsiteY4" fmla="*/ 350874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414448 w 1605516"/>
              <a:gd name="connsiteY4" fmla="*/ 344050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140367 w 1605516"/>
              <a:gd name="connsiteY5" fmla="*/ 262163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793475 w 1605516"/>
              <a:gd name="connsiteY4" fmla="*/ 330403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215430 w 1605516"/>
              <a:gd name="connsiteY5" fmla="*/ 255339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5516" h="364522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B59A6AA-A9D4-B478-DD2F-CFF33FCB6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87586" y="1"/>
            <a:ext cx="920932" cy="966651"/>
          </a:xfrm>
          <a:custGeom>
            <a:avLst/>
            <a:gdLst>
              <a:gd name="connsiteX0" fmla="*/ 0 w 1367246"/>
              <a:gd name="connsiteY0" fmla="*/ 391886 h 783771"/>
              <a:gd name="connsiteX1" fmla="*/ 195943 w 1367246"/>
              <a:gd name="connsiteY1" fmla="*/ 0 h 783771"/>
              <a:gd name="connsiteX2" fmla="*/ 1171303 w 1367246"/>
              <a:gd name="connsiteY2" fmla="*/ 0 h 783771"/>
              <a:gd name="connsiteX3" fmla="*/ 1367246 w 1367246"/>
              <a:gd name="connsiteY3" fmla="*/ 391886 h 783771"/>
              <a:gd name="connsiteX4" fmla="*/ 1171303 w 1367246"/>
              <a:gd name="connsiteY4" fmla="*/ 783771 h 783771"/>
              <a:gd name="connsiteX5" fmla="*/ 195943 w 1367246"/>
              <a:gd name="connsiteY5" fmla="*/ 783771 h 783771"/>
              <a:gd name="connsiteX6" fmla="*/ 0 w 1367246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1245326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461554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245326"/>
              <a:gd name="connsiteY0" fmla="*/ 391886 h 783771"/>
              <a:gd name="connsiteX1" fmla="*/ 0 w 1245326"/>
              <a:gd name="connsiteY1" fmla="*/ 0 h 783771"/>
              <a:gd name="connsiteX2" fmla="*/ 461554 w 1245326"/>
              <a:gd name="connsiteY2" fmla="*/ 0 h 783771"/>
              <a:gd name="connsiteX3" fmla="*/ 735875 w 1245326"/>
              <a:gd name="connsiteY3" fmla="*/ 156755 h 783771"/>
              <a:gd name="connsiteX4" fmla="*/ 1245326 w 1245326"/>
              <a:gd name="connsiteY4" fmla="*/ 783771 h 783771"/>
              <a:gd name="connsiteX5" fmla="*/ 269966 w 1245326"/>
              <a:gd name="connsiteY5" fmla="*/ 783771 h 783771"/>
              <a:gd name="connsiteX6" fmla="*/ 74023 w 1245326"/>
              <a:gd name="connsiteY6" fmla="*/ 391886 h 783771"/>
              <a:gd name="connsiteX0" fmla="*/ 74023 w 1036320"/>
              <a:gd name="connsiteY0" fmla="*/ 391886 h 783771"/>
              <a:gd name="connsiteX1" fmla="*/ 0 w 1036320"/>
              <a:gd name="connsiteY1" fmla="*/ 0 h 783771"/>
              <a:gd name="connsiteX2" fmla="*/ 461554 w 1036320"/>
              <a:gd name="connsiteY2" fmla="*/ 0 h 783771"/>
              <a:gd name="connsiteX3" fmla="*/ 735875 w 1036320"/>
              <a:gd name="connsiteY3" fmla="*/ 156755 h 783771"/>
              <a:gd name="connsiteX4" fmla="*/ 1036320 w 1036320"/>
              <a:gd name="connsiteY4" fmla="*/ 452845 h 783771"/>
              <a:gd name="connsiteX5" fmla="*/ 269966 w 1036320"/>
              <a:gd name="connsiteY5" fmla="*/ 783771 h 783771"/>
              <a:gd name="connsiteX6" fmla="*/ 74023 w 1036320"/>
              <a:gd name="connsiteY6" fmla="*/ 391886 h 78377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1036320 w 1227909"/>
              <a:gd name="connsiteY4" fmla="*/ 452845 h 966651"/>
              <a:gd name="connsiteX5" fmla="*/ 1227909 w 1227909"/>
              <a:gd name="connsiteY5" fmla="*/ 966651 h 966651"/>
              <a:gd name="connsiteX6" fmla="*/ 74023 w 1227909"/>
              <a:gd name="connsiteY6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036320 w 1227909"/>
              <a:gd name="connsiteY5" fmla="*/ 45284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409304 h 984069"/>
              <a:gd name="connsiteX1" fmla="*/ 0 w 1227909"/>
              <a:gd name="connsiteY1" fmla="*/ 17418 h 984069"/>
              <a:gd name="connsiteX2" fmla="*/ 444136 w 1227909"/>
              <a:gd name="connsiteY2" fmla="*/ 0 h 984069"/>
              <a:gd name="connsiteX3" fmla="*/ 692332 w 1227909"/>
              <a:gd name="connsiteY3" fmla="*/ 235133 h 984069"/>
              <a:gd name="connsiteX4" fmla="*/ 992652 w 1227909"/>
              <a:gd name="connsiteY4" fmla="*/ 487681 h 984069"/>
              <a:gd name="connsiteX5" fmla="*/ 1166948 w 1227909"/>
              <a:gd name="connsiteY5" fmla="*/ 653143 h 984069"/>
              <a:gd name="connsiteX6" fmla="*/ 1227909 w 1227909"/>
              <a:gd name="connsiteY6" fmla="*/ 984069 h 984069"/>
              <a:gd name="connsiteX7" fmla="*/ 74023 w 1227909"/>
              <a:gd name="connsiteY7" fmla="*/ 409304 h 984069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610446 w 1227909"/>
              <a:gd name="connsiteY3" fmla="*/ 149476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909" h="966651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941DCC5E-231F-6910-77A4-0460E7426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7" y="-10632"/>
            <a:ext cx="8691889" cy="6187595"/>
          </a:xfrm>
          <a:custGeom>
            <a:avLst/>
            <a:gdLst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0 w 11578856"/>
              <a:gd name="connsiteY6" fmla="*/ 5147449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566057 w 11578856"/>
              <a:gd name="connsiteY6" fmla="*/ 6000206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94380"/>
              <a:gd name="connsiteX1" fmla="*/ 10549342 w 11578856"/>
              <a:gd name="connsiteY1" fmla="*/ 0 h 6194380"/>
              <a:gd name="connsiteX2" fmla="*/ 11578856 w 11578856"/>
              <a:gd name="connsiteY2" fmla="*/ 1029514 h 6194380"/>
              <a:gd name="connsiteX3" fmla="*/ 11578856 w 11578856"/>
              <a:gd name="connsiteY3" fmla="*/ 6176963 h 6194380"/>
              <a:gd name="connsiteX4" fmla="*/ 11578856 w 11578856"/>
              <a:gd name="connsiteY4" fmla="*/ 6176963 h 6194380"/>
              <a:gd name="connsiteX5" fmla="*/ 1808222 w 11578856"/>
              <a:gd name="connsiteY5" fmla="*/ 6194380 h 6194380"/>
              <a:gd name="connsiteX6" fmla="*/ 687977 w 11578856"/>
              <a:gd name="connsiteY6" fmla="*/ 5982789 h 6194380"/>
              <a:gd name="connsiteX7" fmla="*/ 10633 w 11578856"/>
              <a:gd name="connsiteY7" fmla="*/ 5870463 h 6194380"/>
              <a:gd name="connsiteX8" fmla="*/ 0 w 11578856"/>
              <a:gd name="connsiteY8" fmla="*/ 0 h 6194380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71451 w 11578856"/>
              <a:gd name="connsiteY6" fmla="*/ 6078583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88868 w 11578856"/>
              <a:gd name="connsiteY6" fmla="*/ 6035040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434354 w 11578856"/>
              <a:gd name="connsiteY2" fmla="*/ 870857 h 6176963"/>
              <a:gd name="connsiteX3" fmla="*/ 11578856 w 11578856"/>
              <a:gd name="connsiteY3" fmla="*/ 1029514 h 6176963"/>
              <a:gd name="connsiteX4" fmla="*/ 11578856 w 11578856"/>
              <a:gd name="connsiteY4" fmla="*/ 6176963 h 6176963"/>
              <a:gd name="connsiteX5" fmla="*/ 11578856 w 11578856"/>
              <a:gd name="connsiteY5" fmla="*/ 6176963 h 6176963"/>
              <a:gd name="connsiteX6" fmla="*/ 1808222 w 11578856"/>
              <a:gd name="connsiteY6" fmla="*/ 6168254 h 6176963"/>
              <a:gd name="connsiteX7" fmla="*/ 1288868 w 11578856"/>
              <a:gd name="connsiteY7" fmla="*/ 6035040 h 6176963"/>
              <a:gd name="connsiteX8" fmla="*/ 687977 w 11578856"/>
              <a:gd name="connsiteY8" fmla="*/ 5982789 h 6176963"/>
              <a:gd name="connsiteX9" fmla="*/ 10633 w 11578856"/>
              <a:gd name="connsiteY9" fmla="*/ 5870463 h 6176963"/>
              <a:gd name="connsiteX10" fmla="*/ 0 w 11578856"/>
              <a:gd name="connsiteY10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72503 w 11578856"/>
              <a:gd name="connsiteY2" fmla="*/ 226423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355978 w 11578856"/>
              <a:gd name="connsiteY3" fmla="*/ 740228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42469 w 11578856"/>
              <a:gd name="connsiteY3" fmla="*/ 409303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59886 w 11578856"/>
              <a:gd name="connsiteY3" fmla="*/ 478971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798629 w 11578856"/>
              <a:gd name="connsiteY2" fmla="*/ 167386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206716 w 11578856"/>
              <a:gd name="connsiteY4" fmla="*/ 606055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100391 w 11578856"/>
              <a:gd name="connsiteY4" fmla="*/ 446566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10329 w 11589185"/>
              <a:gd name="connsiteY0" fmla="*/ 10632 h 6187595"/>
              <a:gd name="connsiteX1" fmla="*/ 10208797 w 11589185"/>
              <a:gd name="connsiteY1" fmla="*/ 0 h 6187595"/>
              <a:gd name="connsiteX2" fmla="*/ 10606939 w 11589185"/>
              <a:gd name="connsiteY2" fmla="*/ 103590 h 6187595"/>
              <a:gd name="connsiteX3" fmla="*/ 10910727 w 11589185"/>
              <a:gd name="connsiteY3" fmla="*/ 351380 h 6187595"/>
              <a:gd name="connsiteX4" fmla="*/ 11110720 w 11589185"/>
              <a:gd name="connsiteY4" fmla="*/ 446566 h 6187595"/>
              <a:gd name="connsiteX5" fmla="*/ 11366307 w 11589185"/>
              <a:gd name="connsiteY5" fmla="*/ 750860 h 6187595"/>
              <a:gd name="connsiteX6" fmla="*/ 11589185 w 11589185"/>
              <a:gd name="connsiteY6" fmla="*/ 1040146 h 6187595"/>
              <a:gd name="connsiteX7" fmla="*/ 11589185 w 11589185"/>
              <a:gd name="connsiteY7" fmla="*/ 6187595 h 6187595"/>
              <a:gd name="connsiteX8" fmla="*/ 11589185 w 11589185"/>
              <a:gd name="connsiteY8" fmla="*/ 6187595 h 6187595"/>
              <a:gd name="connsiteX9" fmla="*/ 1818551 w 11589185"/>
              <a:gd name="connsiteY9" fmla="*/ 6178886 h 6187595"/>
              <a:gd name="connsiteX10" fmla="*/ 1299197 w 11589185"/>
              <a:gd name="connsiteY10" fmla="*/ 6045672 h 6187595"/>
              <a:gd name="connsiteX11" fmla="*/ 698306 w 11589185"/>
              <a:gd name="connsiteY11" fmla="*/ 5993421 h 6187595"/>
              <a:gd name="connsiteX12" fmla="*/ 490 w 11589185"/>
              <a:gd name="connsiteY12" fmla="*/ 5881095 h 6187595"/>
              <a:gd name="connsiteX13" fmla="*/ 10329 w 11589185"/>
              <a:gd name="connsiteY13" fmla="*/ 10632 h 61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9185" h="6187595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4C55C-8859-8DE7-F954-4743135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5149-DD97-3F8C-B2D8-E1E3DBC0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A6A4EF-C639-4677-390B-5A29107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34901-6B46-6698-0B43-A3882C6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A2CA00-8BC4-9C43-6469-9CB0B8A2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9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483-7B98-83F5-0029-F3DF3019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8B228-F0D8-9E72-FB79-455FDC48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0F9A-2471-20DF-1A61-BE7ABBE2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D2ABDF-DABE-9E51-8AC2-5C814CBD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A1EB1-B9EC-E596-FF6C-FAFA0BD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84D3B-47FF-1B5F-E93C-893F9A5D9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6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1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57A4FC-6781-C190-5323-9E976F2E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A4F349-2CA4-88AF-73EE-423ED30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A02164-FAED-B429-9340-FCC39822E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3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chemeClr val="accent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5"/>
          <p:cNvSpPr/>
          <p:nvPr/>
        </p:nvSpPr>
        <p:spPr>
          <a:xfrm>
            <a:off x="0" y="-16041"/>
            <a:ext cx="8867274" cy="6914148"/>
          </a:xfrm>
          <a:custGeom>
            <a:avLst/>
            <a:gdLst/>
            <a:ahLst/>
            <a:cxnLst/>
            <a:rect l="l" t="t" r="r" b="b"/>
            <a:pathLst>
              <a:path w="15705363" h="6914148" extrusionOk="0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2700" sx="104000" sy="104000" algn="ctr" rotWithShape="0">
              <a:schemeClr val="lt1">
                <a:alpha val="49803"/>
              </a:scheme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5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800"/>
              <a:buChar char="▶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800"/>
              <a:buChar char="▶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700" y="6324290"/>
            <a:ext cx="2324351" cy="34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0" name="Google Shape;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700" y="6324290"/>
            <a:ext cx="2324351" cy="34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/>
          <p:nvPr/>
        </p:nvSpPr>
        <p:spPr>
          <a:xfrm rot="10800000" flipH="1">
            <a:off x="7882187" y="6141636"/>
            <a:ext cx="1268567" cy="356837"/>
          </a:xfrm>
          <a:custGeom>
            <a:avLst/>
            <a:gdLst/>
            <a:ahLst/>
            <a:cxnLst/>
            <a:rect l="l" t="t" r="r" b="b"/>
            <a:pathLst>
              <a:path w="2611159" h="1119783" extrusionOk="0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7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1" y="6186952"/>
            <a:ext cx="9147969" cy="671051"/>
          </a:xfrm>
          <a:custGeom>
            <a:avLst/>
            <a:gdLst/>
            <a:ahLst/>
            <a:cxnLst/>
            <a:rect l="l" t="t" r="r" b="b"/>
            <a:pathLst>
              <a:path w="12015359" h="806243" extrusionOk="0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800"/>
              <a:buChar char="▶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800"/>
              <a:buChar char="▶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1" name="Google Shape;3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378" y="6336009"/>
            <a:ext cx="2231597" cy="348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/>
          <p:nvPr/>
        </p:nvSpPr>
        <p:spPr>
          <a:xfrm>
            <a:off x="-7748" y="5734993"/>
            <a:ext cx="1204137" cy="364522"/>
          </a:xfrm>
          <a:custGeom>
            <a:avLst/>
            <a:gdLst/>
            <a:ahLst/>
            <a:cxnLst/>
            <a:rect l="l" t="t" r="r" b="b"/>
            <a:pathLst>
              <a:path w="1605516" h="364522" extrusionOk="0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8"/>
          <p:cNvSpPr/>
          <p:nvPr/>
        </p:nvSpPr>
        <p:spPr>
          <a:xfrm>
            <a:off x="7687587" y="3"/>
            <a:ext cx="920932" cy="966651"/>
          </a:xfrm>
          <a:custGeom>
            <a:avLst/>
            <a:gdLst/>
            <a:ahLst/>
            <a:cxnLst/>
            <a:rect l="l" t="t" r="r" b="b"/>
            <a:pathLst>
              <a:path w="1227909" h="966651" extrusionOk="0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8"/>
          <p:cNvSpPr/>
          <p:nvPr/>
        </p:nvSpPr>
        <p:spPr>
          <a:xfrm>
            <a:off x="-7747" y="-10632"/>
            <a:ext cx="8691889" cy="6187595"/>
          </a:xfrm>
          <a:custGeom>
            <a:avLst/>
            <a:gdLst/>
            <a:ahLst/>
            <a:cxnLst/>
            <a:rect l="l" t="t" r="r" b="b"/>
            <a:pathLst>
              <a:path w="11589185" h="6187595" extrusionOk="0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rgbClr val="C4E9E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8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Work Sans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800"/>
              <a:buChar char="▶"/>
              <a:defRPr>
                <a:solidFill>
                  <a:schemeClr val="dk2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400"/>
              <a:buChar char="▪"/>
              <a:defRPr>
                <a:solidFill>
                  <a:schemeClr val="dk2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2000"/>
              <a:buChar char="▪"/>
              <a:defRPr>
                <a:solidFill>
                  <a:schemeClr val="dk2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>
                <a:solidFill>
                  <a:schemeClr val="dk2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>
                <a:solidFill>
                  <a:schemeClr val="dk2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40" name="Google Shape;4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0220" y="6318691"/>
            <a:ext cx="2272497" cy="255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/>
          <p:nvPr/>
        </p:nvSpPr>
        <p:spPr>
          <a:xfrm>
            <a:off x="-16934" y="-21836"/>
            <a:ext cx="4970601" cy="6903899"/>
          </a:xfrm>
          <a:custGeom>
            <a:avLst/>
            <a:gdLst/>
            <a:ahLst/>
            <a:cxnLst/>
            <a:rect l="l" t="t" r="r" b="b"/>
            <a:pathLst>
              <a:path w="6627468" h="6903899" extrusionOk="0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lt1">
              <a:alpha val="84705"/>
            </a:schemeClr>
          </a:solidFill>
          <a:ln>
            <a:noFill/>
          </a:ln>
          <a:effectLst>
            <a:outerShdw dist="12700" sx="105000" sy="105000" algn="ctr" rotWithShape="0">
              <a:schemeClr val="lt1">
                <a:alpha val="49803"/>
              </a:scheme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9"/>
          <p:cNvSpPr txBox="1"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Work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ubTitle" idx="1"/>
          </p:nvPr>
        </p:nvSpPr>
        <p:spPr>
          <a:xfrm>
            <a:off x="813134" y="3736095"/>
            <a:ext cx="3505200" cy="143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ftr" idx="11"/>
          </p:nvPr>
        </p:nvSpPr>
        <p:spPr>
          <a:xfrm>
            <a:off x="813134" y="5210528"/>
            <a:ext cx="3505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/>
          <p:nvPr/>
        </p:nvSpPr>
        <p:spPr>
          <a:xfrm flipH="1">
            <a:off x="-24352" y="-12032"/>
            <a:ext cx="1404487" cy="545075"/>
          </a:xfrm>
          <a:custGeom>
            <a:avLst/>
            <a:gdLst/>
            <a:ahLst/>
            <a:cxnLst/>
            <a:rect l="l" t="t" r="r" b="b"/>
            <a:pathLst>
              <a:path w="1972179" h="988405" extrusionOk="0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8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9"/>
          <p:cNvSpPr/>
          <p:nvPr/>
        </p:nvSpPr>
        <p:spPr>
          <a:xfrm flipH="1">
            <a:off x="-16934" y="-12032"/>
            <a:ext cx="1705476" cy="341193"/>
          </a:xfrm>
          <a:custGeom>
            <a:avLst/>
            <a:gdLst/>
            <a:ahLst/>
            <a:cxnLst/>
            <a:rect l="l" t="t" r="r" b="b"/>
            <a:pathLst>
              <a:path w="2460019" h="604956" extrusionOk="0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1313D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>
            <a:spLocks noGrp="1"/>
          </p:cNvSpPr>
          <p:nvPr>
            <p:ph type="title"/>
          </p:nvPr>
        </p:nvSpPr>
        <p:spPr>
          <a:xfrm>
            <a:off x="938464" y="1582741"/>
            <a:ext cx="75721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EC2"/>
              </a:buClr>
              <a:buSzPts val="4400"/>
              <a:buFont typeface="Work Sans"/>
              <a:buNone/>
              <a:defRPr sz="3300">
                <a:solidFill>
                  <a:srgbClr val="E7EEC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1"/>
          </p:nvPr>
        </p:nvSpPr>
        <p:spPr>
          <a:xfrm>
            <a:off x="938463" y="4462466"/>
            <a:ext cx="75721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1800">
                <a:solidFill>
                  <a:schemeClr val="lt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2" name="Google Shape;52;p20"/>
          <p:cNvSpPr/>
          <p:nvPr/>
        </p:nvSpPr>
        <p:spPr>
          <a:xfrm>
            <a:off x="6658514" y="3"/>
            <a:ext cx="2123288" cy="344999"/>
          </a:xfrm>
          <a:custGeom>
            <a:avLst/>
            <a:gdLst/>
            <a:ahLst/>
            <a:cxnLst/>
            <a:rect l="l" t="t" r="r" b="b"/>
            <a:pathLst>
              <a:path w="2460019" h="604956" extrusionOk="0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rgbClr val="41A99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0"/>
          <p:cNvSpPr/>
          <p:nvPr/>
        </p:nvSpPr>
        <p:spPr>
          <a:xfrm flipH="1">
            <a:off x="6324600" y="-5977"/>
            <a:ext cx="2123287" cy="247277"/>
          </a:xfrm>
          <a:custGeom>
            <a:avLst/>
            <a:gdLst/>
            <a:ahLst/>
            <a:cxnLst/>
            <a:rect l="l" t="t" r="r" b="b"/>
            <a:pathLst>
              <a:path w="2133437" h="311282" extrusionOk="0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rgbClr val="A7BB3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8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8462" y="6014621"/>
            <a:ext cx="2351412" cy="3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 txBox="1">
            <a:spLocks noGrp="1"/>
          </p:cNvSpPr>
          <p:nvPr>
            <p:ph type="title"/>
          </p:nvPr>
        </p:nvSpPr>
        <p:spPr>
          <a:xfrm>
            <a:off x="591146" y="365128"/>
            <a:ext cx="79242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95B"/>
              </a:buClr>
              <a:buSzPts val="4400"/>
              <a:buFont typeface="Work Sans"/>
              <a:buNone/>
              <a:defRPr>
                <a:solidFill>
                  <a:srgbClr val="02495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9" name="Google Shape;59;p21"/>
          <p:cNvSpPr/>
          <p:nvPr/>
        </p:nvSpPr>
        <p:spPr>
          <a:xfrm flipH="1">
            <a:off x="4647660" y="2137710"/>
            <a:ext cx="1628662" cy="2272576"/>
          </a:xfrm>
          <a:custGeom>
            <a:avLst/>
            <a:gdLst/>
            <a:ahLst/>
            <a:cxnLst/>
            <a:rect l="l" t="t" r="r" b="b"/>
            <a:pathLst>
              <a:path w="2567901" h="2687367" extrusionOk="0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1185276" y="3560819"/>
            <a:ext cx="1133812" cy="227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381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400"/>
              <a:buChar char="▶"/>
              <a:defRPr sz="1050">
                <a:solidFill>
                  <a:srgbClr val="262626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Char char="▪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3168930" y="3560819"/>
            <a:ext cx="1133812" cy="227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381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400"/>
              <a:buChar char="▶"/>
              <a:defRPr sz="1050">
                <a:solidFill>
                  <a:srgbClr val="262626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Char char="▪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3"/>
          </p:nvPr>
        </p:nvSpPr>
        <p:spPr>
          <a:xfrm>
            <a:off x="5125745" y="3560819"/>
            <a:ext cx="1133811" cy="227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381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400"/>
              <a:buChar char="▶"/>
              <a:defRPr sz="1050">
                <a:solidFill>
                  <a:srgbClr val="262626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Char char="▪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4"/>
          </p:nvPr>
        </p:nvSpPr>
        <p:spPr>
          <a:xfrm>
            <a:off x="7100376" y="3560819"/>
            <a:ext cx="1130270" cy="227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381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400"/>
              <a:buChar char="▶"/>
              <a:defRPr sz="1050">
                <a:solidFill>
                  <a:srgbClr val="262626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Char char="▪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600"/>
              <a:buChar char="▪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Char char="▪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>
            <a:spLocks noGrp="1"/>
          </p:cNvSpPr>
          <p:nvPr>
            <p:ph type="dgm" idx="5"/>
          </p:nvPr>
        </p:nvSpPr>
        <p:spPr>
          <a:xfrm>
            <a:off x="591147" y="1804739"/>
            <a:ext cx="7961710" cy="418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Noto Sans Symbols"/>
              <a:buChar char="▶"/>
              <a:defRPr sz="21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Noto Sans Symbols"/>
              <a:buChar char="▪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Noto Sans Symbols"/>
              <a:buChar char="▪"/>
              <a:defRPr sz="15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Noto Sans Symbols"/>
              <a:buChar char="▪"/>
              <a:defRPr sz="135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Noto Sans Symbols"/>
              <a:buChar char="▪"/>
              <a:defRPr sz="135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5" name="Google Shape;6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700" y="6324290"/>
            <a:ext cx="2324351" cy="34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128C-3816-2CCE-E643-78BDC04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709739"/>
            <a:ext cx="757212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F92C-1AF1-3FE1-08CA-ABCFF7E87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462" y="4589464"/>
            <a:ext cx="75721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7E0444-6B3E-C519-6BAC-3715332C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Hexagon 2">
            <a:extLst>
              <a:ext uri="{FF2B5EF4-FFF2-40B4-BE49-F238E27FC236}">
                <a16:creationId xmlns:a16="http://schemas.microsoft.com/office/drawing/2014/main" id="{CF1A59FE-7398-D625-76B7-ED8E753E4BB7}"/>
              </a:ext>
            </a:extLst>
          </p:cNvPr>
          <p:cNvSpPr/>
          <p:nvPr userDrawn="1"/>
        </p:nvSpPr>
        <p:spPr>
          <a:xfrm>
            <a:off x="6346638" y="1"/>
            <a:ext cx="2435164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Hexagon 2">
            <a:extLst>
              <a:ext uri="{FF2B5EF4-FFF2-40B4-BE49-F238E27FC236}">
                <a16:creationId xmlns:a16="http://schemas.microsoft.com/office/drawing/2014/main" id="{217B5AD1-FB9E-2FCC-A534-C4D09075187F}"/>
              </a:ext>
            </a:extLst>
          </p:cNvPr>
          <p:cNvSpPr/>
          <p:nvPr userDrawn="1"/>
        </p:nvSpPr>
        <p:spPr>
          <a:xfrm flipH="1">
            <a:off x="6012723" y="-5977"/>
            <a:ext cx="2435163" cy="244549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63134"/>
              <a:gd name="connsiteY0" fmla="*/ 359951 h 793832"/>
              <a:gd name="connsiteX1" fmla="*/ 0 w 1963134"/>
              <a:gd name="connsiteY1" fmla="*/ 0 h 793832"/>
              <a:gd name="connsiteX2" fmla="*/ 1963134 w 1963134"/>
              <a:gd name="connsiteY2" fmla="*/ 3232 h 793832"/>
              <a:gd name="connsiteX3" fmla="*/ 1850007 w 1963134"/>
              <a:gd name="connsiteY3" fmla="*/ 320208 h 793832"/>
              <a:gd name="connsiteX4" fmla="*/ 1549392 w 1963134"/>
              <a:gd name="connsiteY4" fmla="*/ 793832 h 793832"/>
              <a:gd name="connsiteX5" fmla="*/ 1128297 w 1963134"/>
              <a:gd name="connsiteY5" fmla="*/ 689299 h 793832"/>
              <a:gd name="connsiteX6" fmla="*/ 793488 w 1963134"/>
              <a:gd name="connsiteY6" fmla="*/ 743772 h 793832"/>
              <a:gd name="connsiteX7" fmla="*/ 118932 w 1963134"/>
              <a:gd name="connsiteY7" fmla="*/ 359951 h 793832"/>
              <a:gd name="connsiteX0" fmla="*/ 118932 w 1963137"/>
              <a:gd name="connsiteY0" fmla="*/ 359951 h 793832"/>
              <a:gd name="connsiteX1" fmla="*/ 0 w 1963137"/>
              <a:gd name="connsiteY1" fmla="*/ 0 h 793832"/>
              <a:gd name="connsiteX2" fmla="*/ 1963134 w 1963137"/>
              <a:gd name="connsiteY2" fmla="*/ 3232 h 793832"/>
              <a:gd name="connsiteX3" fmla="*/ 1850007 w 1963137"/>
              <a:gd name="connsiteY3" fmla="*/ 320208 h 793832"/>
              <a:gd name="connsiteX4" fmla="*/ 1549392 w 1963137"/>
              <a:gd name="connsiteY4" fmla="*/ 793832 h 793832"/>
              <a:gd name="connsiteX5" fmla="*/ 1128297 w 1963137"/>
              <a:gd name="connsiteY5" fmla="*/ 689299 h 793832"/>
              <a:gd name="connsiteX6" fmla="*/ 793488 w 1963137"/>
              <a:gd name="connsiteY6" fmla="*/ 743772 h 793832"/>
              <a:gd name="connsiteX7" fmla="*/ 118932 w 1963137"/>
              <a:gd name="connsiteY7" fmla="*/ 359951 h 793832"/>
              <a:gd name="connsiteX0" fmla="*/ 118932 w 1963137"/>
              <a:gd name="connsiteY0" fmla="*/ 359951 h 743771"/>
              <a:gd name="connsiteX1" fmla="*/ 0 w 1963137"/>
              <a:gd name="connsiteY1" fmla="*/ 0 h 743771"/>
              <a:gd name="connsiteX2" fmla="*/ 1963134 w 1963137"/>
              <a:gd name="connsiteY2" fmla="*/ 3232 h 743771"/>
              <a:gd name="connsiteX3" fmla="*/ 1850007 w 1963137"/>
              <a:gd name="connsiteY3" fmla="*/ 320208 h 743771"/>
              <a:gd name="connsiteX4" fmla="*/ 1549392 w 1963137"/>
              <a:gd name="connsiteY4" fmla="*/ 348368 h 743771"/>
              <a:gd name="connsiteX5" fmla="*/ 1128297 w 1963137"/>
              <a:gd name="connsiteY5" fmla="*/ 689299 h 743771"/>
              <a:gd name="connsiteX6" fmla="*/ 793488 w 1963137"/>
              <a:gd name="connsiteY6" fmla="*/ 743772 h 743771"/>
              <a:gd name="connsiteX7" fmla="*/ 118932 w 1963137"/>
              <a:gd name="connsiteY7" fmla="*/ 359951 h 743771"/>
              <a:gd name="connsiteX0" fmla="*/ 118932 w 1963137"/>
              <a:gd name="connsiteY0" fmla="*/ 359951 h 689298"/>
              <a:gd name="connsiteX1" fmla="*/ 0 w 1963137"/>
              <a:gd name="connsiteY1" fmla="*/ 0 h 689298"/>
              <a:gd name="connsiteX2" fmla="*/ 1963134 w 1963137"/>
              <a:gd name="connsiteY2" fmla="*/ 3232 h 689298"/>
              <a:gd name="connsiteX3" fmla="*/ 1850007 w 1963137"/>
              <a:gd name="connsiteY3" fmla="*/ 320208 h 689298"/>
              <a:gd name="connsiteX4" fmla="*/ 1549392 w 1963137"/>
              <a:gd name="connsiteY4" fmla="*/ 348368 h 689298"/>
              <a:gd name="connsiteX5" fmla="*/ 1128297 w 1963137"/>
              <a:gd name="connsiteY5" fmla="*/ 689299 h 689298"/>
              <a:gd name="connsiteX6" fmla="*/ 556331 w 1963137"/>
              <a:gd name="connsiteY6" fmla="*/ 310683 h 689298"/>
              <a:gd name="connsiteX7" fmla="*/ 118932 w 1963137"/>
              <a:gd name="connsiteY7" fmla="*/ 359951 h 689298"/>
              <a:gd name="connsiteX0" fmla="*/ 118932 w 1963137"/>
              <a:gd name="connsiteY0" fmla="*/ 359951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18932 w 1963137"/>
              <a:gd name="connsiteY7" fmla="*/ 359951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71675 w 1963137"/>
              <a:gd name="connsiteY7" fmla="*/ 163262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60399 w 1963137"/>
              <a:gd name="connsiteY6" fmla="*/ 216875 h 466570"/>
              <a:gd name="connsiteX7" fmla="*/ 171675 w 1963137"/>
              <a:gd name="connsiteY7" fmla="*/ 163262 h 466570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5"/>
              <a:gd name="connsiteY0" fmla="*/ 163262 h 348368"/>
              <a:gd name="connsiteX1" fmla="*/ 0 w 1963135"/>
              <a:gd name="connsiteY1" fmla="*/ 0 h 348368"/>
              <a:gd name="connsiteX2" fmla="*/ 1963134 w 1963135"/>
              <a:gd name="connsiteY2" fmla="*/ 3232 h 348368"/>
              <a:gd name="connsiteX3" fmla="*/ 1809323 w 1963135"/>
              <a:gd name="connsiteY3" fmla="*/ 261577 h 348368"/>
              <a:gd name="connsiteX4" fmla="*/ 1549392 w 1963135"/>
              <a:gd name="connsiteY4" fmla="*/ 348368 h 348368"/>
              <a:gd name="connsiteX5" fmla="*/ 1071487 w 1963135"/>
              <a:gd name="connsiteY5" fmla="*/ 232051 h 348368"/>
              <a:gd name="connsiteX6" fmla="*/ 560399 w 1963135"/>
              <a:gd name="connsiteY6" fmla="*/ 216875 h 348368"/>
              <a:gd name="connsiteX7" fmla="*/ 171675 w 1963135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71675 w 1963134"/>
              <a:gd name="connsiteY7" fmla="*/ 163262 h 301464"/>
              <a:gd name="connsiteX0" fmla="*/ 181894 w 1963134"/>
              <a:gd name="connsiteY0" fmla="*/ 241798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81894 w 1963134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979626 w 2133437"/>
              <a:gd name="connsiteY3" fmla="*/ 26157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894474 w 2133437"/>
              <a:gd name="connsiteY3" fmla="*/ 19285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437" h="311282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F6F5B0-4540-A890-9843-DC2AE5579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081" y="6365059"/>
            <a:ext cx="2743101" cy="3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3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3200"/>
              <a:buChar char="▶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800"/>
              <a:buChar char="▪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400"/>
              <a:buChar char="▪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000"/>
              <a:buChar char="▪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2000"/>
              <a:buChar char="▪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72" name="Google Shape;7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700" y="6324290"/>
            <a:ext cx="2324351" cy="34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Work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79" name="Google Shape;7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700" y="6324290"/>
            <a:ext cx="2324351" cy="34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84" name="Google Shape;8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700" y="6324290"/>
            <a:ext cx="2324351" cy="34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5" descr="Mother feeding bottle to a small baby."/>
          <p:cNvPicPr preferRelativeResize="0"/>
          <p:nvPr/>
        </p:nvPicPr>
        <p:blipFill rotWithShape="1">
          <a:blip r:embed="rId2">
            <a:alphaModFix amt="40000"/>
          </a:blip>
          <a:srcRect t="5062" r="10998" b="18109"/>
          <a:stretch/>
        </p:blipFill>
        <p:spPr>
          <a:xfrm>
            <a:off x="0" y="-1"/>
            <a:ext cx="914583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5"/>
          <p:cNvSpPr txBox="1"/>
          <p:nvPr/>
        </p:nvSpPr>
        <p:spPr>
          <a:xfrm>
            <a:off x="630936" y="941832"/>
            <a:ext cx="787984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ork Sans"/>
              <a:buNone/>
            </a:pPr>
            <a:r>
              <a:rPr lang="en-US" sz="33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Questions</a:t>
            </a:r>
            <a:endParaRPr sz="1050"/>
          </a:p>
        </p:txBody>
      </p:sp>
      <p:sp>
        <p:nvSpPr>
          <p:cNvPr id="88" name="Google Shape;88;p25"/>
          <p:cNvSpPr txBox="1">
            <a:spLocks noGrp="1"/>
          </p:cNvSpPr>
          <p:nvPr>
            <p:ph type="body" idx="1"/>
          </p:nvPr>
        </p:nvSpPr>
        <p:spPr>
          <a:xfrm>
            <a:off x="735014" y="3152775"/>
            <a:ext cx="761523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EFEFE"/>
              </a:buClr>
              <a:buSzPts val="1800"/>
              <a:buChar char="▪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EFEFE"/>
              </a:buClr>
              <a:buSzPts val="1800"/>
              <a:buChar char="▪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EFEFE"/>
              </a:buClr>
              <a:buSzPts val="1800"/>
              <a:buChar char="▪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" name="Google Shape;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13" y="5363718"/>
            <a:ext cx="3149887" cy="491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7">
            <a:extLst>
              <a:ext uri="{FF2B5EF4-FFF2-40B4-BE49-F238E27FC236}">
                <a16:creationId xmlns:a16="http://schemas.microsoft.com/office/drawing/2014/main" id="{8350047E-7EA6-65C1-D1F4-EF77FBCAF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6041"/>
            <a:ext cx="8867274" cy="6914148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5363" h="6914148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28A8F-3CCA-CC0D-F1E9-5092534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FD7E-D811-5AC6-04C7-3AF83CAE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A0071-11D3-29C5-422A-9F374ADB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EC142F-609B-760D-DD54-DB393981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831951-4A22-9F97-762F-A91C07CFD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>
            <a:extLst>
              <a:ext uri="{FF2B5EF4-FFF2-40B4-BE49-F238E27FC236}">
                <a16:creationId xmlns:a16="http://schemas.microsoft.com/office/drawing/2014/main" id="{C866CB79-1499-83E8-1E4C-62F3549AA49B}"/>
              </a:ext>
            </a:extLst>
          </p:cNvPr>
          <p:cNvSpPr/>
          <p:nvPr userDrawn="1"/>
        </p:nvSpPr>
        <p:spPr>
          <a:xfrm flipV="1">
            <a:off x="7882186" y="6141634"/>
            <a:ext cx="1268567" cy="356837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327646 w 2509034"/>
              <a:gd name="connsiteY3" fmla="*/ 94676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210011 w 2509034"/>
              <a:gd name="connsiteY3" fmla="*/ 76742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347252 w 2646275"/>
              <a:gd name="connsiteY3" fmla="*/ 767424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602128 w 2646275"/>
              <a:gd name="connsiteY3" fmla="*/ 408741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1903080 w 2611159"/>
              <a:gd name="connsiteY4" fmla="*/ 1056572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19783"/>
              <a:gd name="connsiteX1" fmla="*/ 0 w 2611159"/>
              <a:gd name="connsiteY1" fmla="*/ 752283 h 1119783"/>
              <a:gd name="connsiteX2" fmla="*/ 2611159 w 2611159"/>
              <a:gd name="connsiteY2" fmla="*/ 0 h 1119783"/>
              <a:gd name="connsiteX3" fmla="*/ 2602128 w 2611159"/>
              <a:gd name="connsiteY3" fmla="*/ 323087 h 1119783"/>
              <a:gd name="connsiteX4" fmla="*/ 2310413 w 2611159"/>
              <a:gd name="connsiteY4" fmla="*/ 813880 h 1119783"/>
              <a:gd name="connsiteX5" fmla="*/ 1646383 w 2611159"/>
              <a:gd name="connsiteY5" fmla="*/ 920892 h 1119783"/>
              <a:gd name="connsiteX6" fmla="*/ 1157041 w 2611159"/>
              <a:gd name="connsiteY6" fmla="*/ 1119783 h 1119783"/>
              <a:gd name="connsiteX7" fmla="*/ 698117 w 2611159"/>
              <a:gd name="connsiteY7" fmla="*/ 1035101 h 1119783"/>
              <a:gd name="connsiteX8" fmla="*/ 367363 w 2611159"/>
              <a:gd name="connsiteY8" fmla="*/ 1047578 h 111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159" h="1119783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89852-29D7-1351-B1B1-982953FC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1F39F-1ABC-74A4-1CBE-AA4E6702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74C23-DBAB-FD88-3892-53F30078C41B}"/>
              </a:ext>
            </a:extLst>
          </p:cNvPr>
          <p:cNvSpPr/>
          <p:nvPr userDrawn="1"/>
        </p:nvSpPr>
        <p:spPr>
          <a:xfrm>
            <a:off x="0" y="6186950"/>
            <a:ext cx="9147969" cy="671051"/>
          </a:xfrm>
          <a:custGeom>
            <a:avLst/>
            <a:gdLst>
              <a:gd name="connsiteX0" fmla="*/ 0 w 12010030"/>
              <a:gd name="connsiteY0" fmla="*/ 0 h 798394"/>
              <a:gd name="connsiteX1" fmla="*/ 12010030 w 12010030"/>
              <a:gd name="connsiteY1" fmla="*/ 0 h 798394"/>
              <a:gd name="connsiteX2" fmla="*/ 12010030 w 12010030"/>
              <a:gd name="connsiteY2" fmla="*/ 798394 h 798394"/>
              <a:gd name="connsiteX3" fmla="*/ 0 w 12010030"/>
              <a:gd name="connsiteY3" fmla="*/ 798394 h 798394"/>
              <a:gd name="connsiteX4" fmla="*/ 0 w 12010030"/>
              <a:gd name="connsiteY4" fmla="*/ 0 h 798394"/>
              <a:gd name="connsiteX0" fmla="*/ 0 w 12010030"/>
              <a:gd name="connsiteY0" fmla="*/ 1005 h 799399"/>
              <a:gd name="connsiteX1" fmla="*/ 11797443 w 12010030"/>
              <a:gd name="connsiteY1" fmla="*/ 0 h 799399"/>
              <a:gd name="connsiteX2" fmla="*/ 12010030 w 12010030"/>
              <a:gd name="connsiteY2" fmla="*/ 1005 h 799399"/>
              <a:gd name="connsiteX3" fmla="*/ 12010030 w 12010030"/>
              <a:gd name="connsiteY3" fmla="*/ 799399 h 799399"/>
              <a:gd name="connsiteX4" fmla="*/ 0 w 12010030"/>
              <a:gd name="connsiteY4" fmla="*/ 799399 h 799399"/>
              <a:gd name="connsiteX5" fmla="*/ 0 w 12010030"/>
              <a:gd name="connsiteY5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0030 w 12021836"/>
              <a:gd name="connsiteY4" fmla="*/ 799399 h 799399"/>
              <a:gd name="connsiteX5" fmla="*/ 0 w 12021836"/>
              <a:gd name="connsiteY5" fmla="*/ 799399 h 799399"/>
              <a:gd name="connsiteX6" fmla="*/ 0 w 12021836"/>
              <a:gd name="connsiteY6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6226 w 12021836"/>
              <a:gd name="connsiteY4" fmla="*/ 286102 h 799399"/>
              <a:gd name="connsiteX5" fmla="*/ 12010030 w 12021836"/>
              <a:gd name="connsiteY5" fmla="*/ 799399 h 799399"/>
              <a:gd name="connsiteX6" fmla="*/ 0 w 12021836"/>
              <a:gd name="connsiteY6" fmla="*/ 799399 h 799399"/>
              <a:gd name="connsiteX7" fmla="*/ 0 w 12021836"/>
              <a:gd name="connsiteY7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2010030 w 12021836"/>
              <a:gd name="connsiteY3" fmla="*/ 1005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1942712 w 12021836"/>
              <a:gd name="connsiteY3" fmla="*/ 62713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942712 w 12021836"/>
              <a:gd name="connsiteY4" fmla="*/ 62712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824906 w 12021836"/>
              <a:gd name="connsiteY4" fmla="*/ 253446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16226"/>
              <a:gd name="connsiteY0" fmla="*/ 1004 h 799398"/>
              <a:gd name="connsiteX1" fmla="*/ 11258901 w 12016226"/>
              <a:gd name="connsiteY1" fmla="*/ 0 h 799398"/>
              <a:gd name="connsiteX2" fmla="*/ 11483293 w 12016226"/>
              <a:gd name="connsiteY2" fmla="*/ 100977 h 799398"/>
              <a:gd name="connsiteX3" fmla="*/ 11679637 w 12016226"/>
              <a:gd name="connsiteY3" fmla="*/ 157074 h 799398"/>
              <a:gd name="connsiteX4" fmla="*/ 11824906 w 12016226"/>
              <a:gd name="connsiteY4" fmla="*/ 253446 h 799398"/>
              <a:gd name="connsiteX5" fmla="*/ 11943299 w 12016226"/>
              <a:gd name="connsiteY5" fmla="*/ 415127 h 799398"/>
              <a:gd name="connsiteX6" fmla="*/ 12016226 w 12016226"/>
              <a:gd name="connsiteY6" fmla="*/ 286101 h 799398"/>
              <a:gd name="connsiteX7" fmla="*/ 12010030 w 12016226"/>
              <a:gd name="connsiteY7" fmla="*/ 799398 h 799398"/>
              <a:gd name="connsiteX8" fmla="*/ 0 w 12016226"/>
              <a:gd name="connsiteY8" fmla="*/ 799398 h 799398"/>
              <a:gd name="connsiteX9" fmla="*/ 0 w 1201622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43299 w 12010146"/>
              <a:gd name="connsiteY5" fmla="*/ 415127 h 799398"/>
              <a:gd name="connsiteX6" fmla="*/ 11988177 w 12010146"/>
              <a:gd name="connsiteY6" fmla="*/ 544153 h 799398"/>
              <a:gd name="connsiteX7" fmla="*/ 12010030 w 12010146"/>
              <a:gd name="connsiteY7" fmla="*/ 799398 h 799398"/>
              <a:gd name="connsiteX8" fmla="*/ 0 w 12010146"/>
              <a:gd name="connsiteY8" fmla="*/ 799398 h 799398"/>
              <a:gd name="connsiteX9" fmla="*/ 0 w 1201014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52955 w 12010146"/>
              <a:gd name="connsiteY4" fmla="*/ 236617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4588 h 802982"/>
              <a:gd name="connsiteX1" fmla="*/ 11258901 w 12010146"/>
              <a:gd name="connsiteY1" fmla="*/ 3584 h 802982"/>
              <a:gd name="connsiteX2" fmla="*/ 11483293 w 12010146"/>
              <a:gd name="connsiteY2" fmla="*/ 26024 h 802982"/>
              <a:gd name="connsiteX3" fmla="*/ 11679637 w 12010146"/>
              <a:gd name="connsiteY3" fmla="*/ 160658 h 802982"/>
              <a:gd name="connsiteX4" fmla="*/ 11852955 w 12010146"/>
              <a:gd name="connsiteY4" fmla="*/ 240201 h 802982"/>
              <a:gd name="connsiteX5" fmla="*/ 11988177 w 12010146"/>
              <a:gd name="connsiteY5" fmla="*/ 547737 h 802982"/>
              <a:gd name="connsiteX6" fmla="*/ 12010030 w 12010146"/>
              <a:gd name="connsiteY6" fmla="*/ 802982 h 802982"/>
              <a:gd name="connsiteX7" fmla="*/ 0 w 12010146"/>
              <a:gd name="connsiteY7" fmla="*/ 802982 h 802982"/>
              <a:gd name="connsiteX8" fmla="*/ 0 w 12010146"/>
              <a:gd name="connsiteY8" fmla="*/ 4588 h 802982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258901 w 12010146"/>
              <a:gd name="connsiteY2" fmla="*/ 6845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089295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31964"/>
              <a:gd name="connsiteY0" fmla="*/ 7849 h 806243"/>
              <a:gd name="connsiteX1" fmla="*/ 10419735 w 12031964"/>
              <a:gd name="connsiteY1" fmla="*/ 0 h 806243"/>
              <a:gd name="connsiteX2" fmla="*/ 10890192 w 12031964"/>
              <a:gd name="connsiteY2" fmla="*/ 42284 h 806243"/>
              <a:gd name="connsiteX3" fmla="*/ 11321061 w 12031964"/>
              <a:gd name="connsiteY3" fmla="*/ 82443 h 806243"/>
              <a:gd name="connsiteX4" fmla="*/ 11679637 w 12031964"/>
              <a:gd name="connsiteY4" fmla="*/ 163919 h 806243"/>
              <a:gd name="connsiteX5" fmla="*/ 11852955 w 12031964"/>
              <a:gd name="connsiteY5" fmla="*/ 243462 h 806243"/>
              <a:gd name="connsiteX6" fmla="*/ 12031964 w 12031964"/>
              <a:gd name="connsiteY6" fmla="*/ 535740 h 806243"/>
              <a:gd name="connsiteX7" fmla="*/ 12010030 w 12031964"/>
              <a:gd name="connsiteY7" fmla="*/ 806243 h 806243"/>
              <a:gd name="connsiteX8" fmla="*/ 0 w 12031964"/>
              <a:gd name="connsiteY8" fmla="*/ 806243 h 806243"/>
              <a:gd name="connsiteX9" fmla="*/ 0 w 12031964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1852955 w 12013198"/>
              <a:gd name="connsiteY5" fmla="*/ 243462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21848"/>
              <a:gd name="connsiteY0" fmla="*/ 7849 h 806243"/>
              <a:gd name="connsiteX1" fmla="*/ 10419735 w 12021848"/>
              <a:gd name="connsiteY1" fmla="*/ 0 h 806243"/>
              <a:gd name="connsiteX2" fmla="*/ 10890192 w 12021848"/>
              <a:gd name="connsiteY2" fmla="*/ 42284 h 806243"/>
              <a:gd name="connsiteX3" fmla="*/ 11321061 w 12021848"/>
              <a:gd name="connsiteY3" fmla="*/ 82443 h 806243"/>
              <a:gd name="connsiteX4" fmla="*/ 11679637 w 12021848"/>
              <a:gd name="connsiteY4" fmla="*/ 163919 h 806243"/>
              <a:gd name="connsiteX5" fmla="*/ 12021848 w 12021848"/>
              <a:gd name="connsiteY5" fmla="*/ 335014 h 806243"/>
              <a:gd name="connsiteX6" fmla="*/ 12013198 w 12021848"/>
              <a:gd name="connsiteY6" fmla="*/ 550998 h 806243"/>
              <a:gd name="connsiteX7" fmla="*/ 12010030 w 12021848"/>
              <a:gd name="connsiteY7" fmla="*/ 806243 h 806243"/>
              <a:gd name="connsiteX8" fmla="*/ 0 w 12021848"/>
              <a:gd name="connsiteY8" fmla="*/ 806243 h 806243"/>
              <a:gd name="connsiteX9" fmla="*/ 0 w 12021848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2008404 w 12013198"/>
              <a:gd name="connsiteY5" fmla="*/ 318617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679637 w 12015359"/>
              <a:gd name="connsiteY4" fmla="*/ 163919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5359" h="806243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0276-3D01-2D91-1322-D06D1F591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BB-EFC7-6479-B948-80CE3B10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D942B-557F-C337-F274-0296C80D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3473A2-8B1A-C7CD-FC27-9249A8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99407-BC7A-2619-0225-EE94EDC2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21B1B0-68E4-8C3A-9C41-CA7FC0262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838" y="6398565"/>
            <a:ext cx="2491992" cy="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0AE7-0B3C-677E-5E5B-139588C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6"/>
            <a:ext cx="792420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B5E3-464B-1329-EDC7-C2DB9AB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6FCE1F-3EE1-73BA-AF6B-3368A75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1D1BD4D-2CD6-F660-D061-C9B240C9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47659" y="2137710"/>
            <a:ext cx="1628662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DD01922-F67A-9F2C-FE95-50BD99980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275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648ACF3-1F73-4EF4-8B35-813CBA055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930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4347348-841B-BF7E-6760-30E4A39B1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745" y="3560819"/>
            <a:ext cx="1133811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A80E48CC-0B92-D19D-2820-360C4B64AF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375" y="3560819"/>
            <a:ext cx="1130270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4" name="SmartArt Placeholder 53">
            <a:extLst>
              <a:ext uri="{FF2B5EF4-FFF2-40B4-BE49-F238E27FC236}">
                <a16:creationId xmlns:a16="http://schemas.microsoft.com/office/drawing/2014/main" id="{38E36D91-34EE-6229-BC80-AA33DCF9A94A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1146" y="1804737"/>
            <a:ext cx="7961710" cy="4186989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5274F-9686-10BE-43B5-86556D2B0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205A-8C05-8870-A6EA-1C066CE1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7395-8A59-1B77-9CEB-6B1A14CE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E75AC-8096-31ED-62EF-CB444B56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402C-FC27-E522-0990-F93990FE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C542-3AC8-3C0D-2807-94FDF875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3DA0-4D31-4B0A-D4BD-08391265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6EA64-D6CD-E308-4075-69D9A8F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C886E-A54B-935B-81BD-5512F2C4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9CBAA0-20B5-4B24-52E9-E038D720E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483-7B98-83F5-0029-F3DF3019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8B228-F0D8-9E72-FB79-455FDC48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0F9A-2471-20DF-1A61-BE7ABBE2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D2ABDF-DABE-9E51-8AC2-5C814CBD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A1EB1-B9EC-E596-FF6C-FAFA0BD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84D3B-47FF-1B5F-E93C-893F9A5D9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AB9BD-28C0-942E-68A7-0A69451F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AF8A-C264-7F29-39BB-DC75D6FB6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0A5D75-D9E6-9C25-8E6D-5AF36C07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156B0-EAC6-9C16-C910-11892C7D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AB9BD-28C0-942E-68A7-0A69451F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AF8A-C264-7F29-39BB-DC75D6FB6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0A5D75-D9E6-9C25-8E6D-5AF36C07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156B0-EAC6-9C16-C910-11892C7D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Work Sans"/>
              <a:buNone/>
              <a:defRPr sz="4400" b="0" i="0" u="none" strike="noStrike" cap="none">
                <a:solidFill>
                  <a:srgbClr val="262626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Noto Sans Symbols"/>
              <a:buChar char="▶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7F7F7F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0_51B2173A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8/10/relationships/comments" Target="../comments/modernComment_126_FFBFEBC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microsoft.com/office/2018/10/relationships/comments" Target="../comments/modernComment_12E_7BBF6A0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i7AWvkcTw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9_7BFC1F8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microsoft.com/office/2018/10/relationships/comments" Target="../comments/modernComment_122_EBC99CFB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moke Free Homes">
            <a:extLst>
              <a:ext uri="{FF2B5EF4-FFF2-40B4-BE49-F238E27FC236}">
                <a16:creationId xmlns:a16="http://schemas.microsoft.com/office/drawing/2014/main" id="{DAD88C65-102E-9848-0B62-09D6E1AF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58" y="2241001"/>
            <a:ext cx="4276024" cy="118799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Smoke Free Homes</a:t>
            </a:r>
            <a:endParaRPr lang="en-US" sz="3200" b="1" cap="al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 descr="Adam Shanks &#10;Smoke Free Homes Program Manager &#10;Tobacco Cessation Coordinator&#10;">
            <a:extLst>
              <a:ext uri="{FF2B5EF4-FFF2-40B4-BE49-F238E27FC236}">
                <a16:creationId xmlns:a16="http://schemas.microsoft.com/office/drawing/2014/main" id="{E584DF7D-184A-D800-1F28-57FD1CDFC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457" y="4431365"/>
            <a:ext cx="4075911" cy="147151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b="1"/>
              <a:t>Adam Shanks </a:t>
            </a:r>
            <a:endParaRPr lang="en-US"/>
          </a:p>
          <a:p>
            <a:r>
              <a:rPr lang="en-US"/>
              <a:t>Smoke Free Homes</a:t>
            </a:r>
            <a:r>
              <a:rPr lang="en-US" b="1"/>
              <a:t> </a:t>
            </a:r>
            <a:r>
              <a:rPr lang="en-US"/>
              <a:t>Program Manager </a:t>
            </a:r>
            <a:endParaRPr lang="en-US">
              <a:cs typeface="Arial"/>
            </a:endParaRPr>
          </a:p>
          <a:p>
            <a:r>
              <a:rPr lang="en-US"/>
              <a:t>Tobacco Cessation Coordinator</a:t>
            </a:r>
            <a:endParaRPr lang="en-US">
              <a:cs typeface="Arial"/>
            </a:endParaRPr>
          </a:p>
          <a:p>
            <a:r>
              <a:rPr lang="en-US"/>
              <a:t>Iowa HHS</a:t>
            </a:r>
          </a:p>
          <a:p>
            <a:endParaRPr lang="en-US">
              <a:cs typeface="Arial"/>
            </a:endParaRPr>
          </a:p>
        </p:txBody>
      </p:sp>
      <p:sp>
        <p:nvSpPr>
          <p:cNvPr id="5" name="TextBox 4" descr="January 21, 2026&#10;">
            <a:extLst>
              <a:ext uri="{FF2B5EF4-FFF2-40B4-BE49-F238E27FC236}">
                <a16:creationId xmlns:a16="http://schemas.microsoft.com/office/drawing/2014/main" id="{03ADFDF0-3A56-D74D-F1A8-9530F65A19CB}"/>
              </a:ext>
            </a:extLst>
          </p:cNvPr>
          <p:cNvSpPr txBox="1"/>
          <p:nvPr/>
        </p:nvSpPr>
        <p:spPr>
          <a:xfrm>
            <a:off x="293786" y="5816572"/>
            <a:ext cx="218823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/>
              <a:t>January 21, 2026</a:t>
            </a:r>
          </a:p>
        </p:txBody>
      </p:sp>
    </p:spTree>
    <p:extLst>
      <p:ext uri="{BB962C8B-B14F-4D97-AF65-F5344CB8AC3E}">
        <p14:creationId xmlns:p14="http://schemas.microsoft.com/office/powerpoint/2010/main" val="13706258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How can Smoke Free Homes help?">
            <a:extLst>
              <a:ext uri="{FF2B5EF4-FFF2-40B4-BE49-F238E27FC236}">
                <a16:creationId xmlns:a16="http://schemas.microsoft.com/office/drawing/2014/main" id="{8B3099E0-8126-F851-F01B-5E5A57FE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Smoke Free Homes help?</a:t>
            </a:r>
          </a:p>
        </p:txBody>
      </p:sp>
    </p:spTree>
    <p:extLst>
      <p:ext uri="{BB962C8B-B14F-4D97-AF65-F5344CB8AC3E}">
        <p14:creationId xmlns:p14="http://schemas.microsoft.com/office/powerpoint/2010/main" val="55458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moke Free Homes">
            <a:extLst>
              <a:ext uri="{FF2B5EF4-FFF2-40B4-BE49-F238E27FC236}">
                <a16:creationId xmlns:a16="http://schemas.microsoft.com/office/drawing/2014/main" id="{56F6FC68-FA59-D9BC-77C6-FE1B794A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1070800"/>
            <a:ext cx="2954766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Smoke Free Homes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Google Shape;308;g1acfbf80378_0_27" descr="Started in 2012 (the Smoke Free Air Act started in 2008).&#10;Assist property managers, owners and landlords who want to make their buildings smoke free (i.e. provide technical assistance, model policies, free signage, etc.) &#10;Manage and promote the online mapping registry of smoke free housing across the state (+1,700 properties across the state)&#10;Our goal is to increase the number of smoke free housing opportunities in Iowa and help eliminate exposure to secondhand and thirdhand smoke&#10;">
            <a:extLst>
              <a:ext uri="{FF2B5EF4-FFF2-40B4-BE49-F238E27FC236}">
                <a16:creationId xmlns:a16="http://schemas.microsoft.com/office/drawing/2014/main" id="{ACECD99F-B9AD-B061-5C48-ADAEEA6F4E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4908479"/>
              </p:ext>
            </p:extLst>
          </p:nvPr>
        </p:nvGraphicFramePr>
        <p:xfrm>
          <a:off x="3831401" y="1070800"/>
          <a:ext cx="4683949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069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6" descr="How-To-Overview for Property Contacts">
            <a:extLst>
              <a:ext uri="{FF2B5EF4-FFF2-40B4-BE49-F238E27FC236}">
                <a16:creationId xmlns:a16="http://schemas.microsoft.com/office/drawing/2014/main" id="{C3ED8514-2326-46CF-874E-E1493655C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" y="1070800"/>
            <a:ext cx="2954766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How-To-Overview for Property Contacts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7" descr="RESEARCH&#10; Survey residents and solicit input.&#10;  Explain why you’re considering going smoke free and outline possible policy features.&#10;CREATE&#10; Policy details and timeline.&#10;  Seek feedback from legal resources, announce the effective date, and allow AT LEAST 30 days before implementing!&#10;NOTIFY&#10; Notify residents, staff, and guests (i.e. post signage, fliers, update website)&#10; Organize resident meetings&#10; Offer cessation resources:&#10;  Quitline Iowa&#10;  My Life My Quit&#10;">
            <a:extLst>
              <a:ext uri="{FF2B5EF4-FFF2-40B4-BE49-F238E27FC236}">
                <a16:creationId xmlns:a16="http://schemas.microsoft.com/office/drawing/2014/main" id="{4BD5CA2E-F44A-C9E2-3F27-6B4E28BF9A1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9514282"/>
              </p:ext>
            </p:extLst>
          </p:nvPr>
        </p:nvGraphicFramePr>
        <p:xfrm>
          <a:off x="3831401" y="400594"/>
          <a:ext cx="4683949" cy="6259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03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 descr="What Makes a Good Policy?">
            <a:extLst>
              <a:ext uri="{FF2B5EF4-FFF2-40B4-BE49-F238E27FC236}">
                <a16:creationId xmlns:a16="http://schemas.microsoft.com/office/drawing/2014/main" id="{F3199420-3B93-27CC-2883-F4BDABAE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</p:spPr>
        <p:txBody>
          <a:bodyPr>
            <a:normAutofit/>
          </a:bodyPr>
          <a:lstStyle/>
          <a:p>
            <a:r>
              <a:rPr lang="en-US" sz="3500"/>
              <a:t>What Makes a Good Policy?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Content Placeholder 5" descr="Smoke Free Air Act covers common areas (i.e. hallways, laundry rooms, community rooms, other public areas)&#10;A Smoke Free Homes property is required to have 100% of indoors covered (gold standard - outdoor areas/grounds are a plus!)&#10;Written in a lease, addendum, or house rules &#10;Defines &quot;smoke free&quot; for tenants, guests, and staff&#10;Consequences and violations are clearly defined; violations may result in eviction&#10;No grandfathering (they cannot be a SFH property until any grandfathered tenants have signed the new policy)&#10;">
            <a:extLst>
              <a:ext uri="{FF2B5EF4-FFF2-40B4-BE49-F238E27FC236}">
                <a16:creationId xmlns:a16="http://schemas.microsoft.com/office/drawing/2014/main" id="{2CFE5064-150C-AE8A-C1EE-0B7BA16555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775899"/>
              </p:ext>
            </p:extLst>
          </p:nvPr>
        </p:nvGraphicFramePr>
        <p:xfrm>
          <a:off x="3977640" y="676656"/>
          <a:ext cx="4773168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712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Smoke Free Homes: Benefits">
            <a:extLst>
              <a:ext uri="{FF2B5EF4-FFF2-40B4-BE49-F238E27FC236}">
                <a16:creationId xmlns:a16="http://schemas.microsoft.com/office/drawing/2014/main" id="{E4DE102F-6D10-D472-AF83-C7E00F17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>
                <a:solidFill>
                  <a:schemeClr val="tx1"/>
                </a:solidFill>
                <a:sym typeface="Gill Sans"/>
              </a:rPr>
              <a:t>Smoke Free Homes: Benefits</a:t>
            </a:r>
            <a:endParaRPr lang="en-US" sz="4700">
              <a:solidFill>
                <a:schemeClr val="tx1"/>
              </a:solidFill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sX0" fmla="*/ 0 w 3182691"/>
              <a:gd name="csY0" fmla="*/ 0 h 18288"/>
              <a:gd name="csX1" fmla="*/ 636538 w 3182691"/>
              <a:gd name="csY1" fmla="*/ 0 h 18288"/>
              <a:gd name="csX2" fmla="*/ 1273076 w 3182691"/>
              <a:gd name="csY2" fmla="*/ 0 h 18288"/>
              <a:gd name="csX3" fmla="*/ 1909615 w 3182691"/>
              <a:gd name="csY3" fmla="*/ 0 h 18288"/>
              <a:gd name="csX4" fmla="*/ 2482499 w 3182691"/>
              <a:gd name="csY4" fmla="*/ 0 h 18288"/>
              <a:gd name="csX5" fmla="*/ 3182691 w 3182691"/>
              <a:gd name="csY5" fmla="*/ 0 h 18288"/>
              <a:gd name="csX6" fmla="*/ 3182691 w 3182691"/>
              <a:gd name="csY6" fmla="*/ 18288 h 18288"/>
              <a:gd name="csX7" fmla="*/ 2609807 w 3182691"/>
              <a:gd name="csY7" fmla="*/ 18288 h 18288"/>
              <a:gd name="csX8" fmla="*/ 2068749 w 3182691"/>
              <a:gd name="csY8" fmla="*/ 18288 h 18288"/>
              <a:gd name="csX9" fmla="*/ 1432211 w 3182691"/>
              <a:gd name="csY9" fmla="*/ 18288 h 18288"/>
              <a:gd name="csX10" fmla="*/ 859327 w 3182691"/>
              <a:gd name="csY10" fmla="*/ 18288 h 18288"/>
              <a:gd name="csX11" fmla="*/ 0 w 3182691"/>
              <a:gd name="csY11" fmla="*/ 18288 h 18288"/>
              <a:gd name="csX12" fmla="*/ 0 w 3182691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 descr="Support and technical assistance&#10;Model policies, addendums, surveys, fliers&#10;Welcome kits and free signage&#10;Free promotion of property on Registry&#10;Healthier and safer living environment&#10;Saving money and decreasing legal/fire risk&#10;Attracting residents who are seeking smoke free housing!&#10;">
            <a:extLst>
              <a:ext uri="{FF2B5EF4-FFF2-40B4-BE49-F238E27FC236}">
                <a16:creationId xmlns:a16="http://schemas.microsoft.com/office/drawing/2014/main" id="{6EF053A6-BC92-CB74-A23E-85DCFF3AD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0060" y="2706624"/>
            <a:ext cx="5170932" cy="3130747"/>
          </a:xfrm>
        </p:spPr>
        <p:txBody>
          <a:bodyPr vert="horz" lIns="91440" tIns="45720" rIns="91440" bIns="45720" rtlCol="0">
            <a:normAutofit/>
          </a:bodyPr>
          <a:lstStyle/>
          <a:p>
            <a:pPr marL="27432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Support and technical assistance</a:t>
            </a:r>
          </a:p>
          <a:p>
            <a:pPr marL="27432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Model policies, addendums, surveys, fliers</a:t>
            </a:r>
          </a:p>
          <a:p>
            <a:pPr marL="27432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Welcome kits and free signage</a:t>
            </a:r>
          </a:p>
          <a:p>
            <a:pPr marL="27432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Free promotion of property on Registry</a:t>
            </a:r>
          </a:p>
          <a:p>
            <a:pPr marL="27432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Healthier and safer living environment</a:t>
            </a:r>
          </a:p>
          <a:p>
            <a:pPr marL="27432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Saving money and decreasing legal/fire risk</a:t>
            </a:r>
          </a:p>
          <a:p>
            <a:pPr marL="27432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Attracting residents who are seeking smoke free housing!</a:t>
            </a:r>
          </a:p>
        </p:txBody>
      </p:sp>
      <p:pic>
        <p:nvPicPr>
          <p:cNvPr id="9" name="Google Shape;331;g1b084463ab3_0_0" descr="Smoke Free Homes webpage">
            <a:extLst>
              <a:ext uri="{FF2B5EF4-FFF2-40B4-BE49-F238E27FC236}">
                <a16:creationId xmlns:a16="http://schemas.microsoft.com/office/drawing/2014/main" id="{DD0E569F-61F6-7F20-E426-C28F73218869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5992637" y="329183"/>
            <a:ext cx="2821148" cy="3429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3051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DC0727-8078-45E4-1B1B-E2D6AF4F2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-1"/>
            <a:ext cx="9144002" cy="15743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Smoke Free Homes Registry: Database">
            <a:extLst>
              <a:ext uri="{FF2B5EF4-FFF2-40B4-BE49-F238E27FC236}">
                <a16:creationId xmlns:a16="http://schemas.microsoft.com/office/drawing/2014/main" id="{E8D9E445-4A7F-46B5-2AD6-8BD67318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6" y="227493"/>
            <a:ext cx="8810805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Smoke Free Homes Registry</a:t>
            </a:r>
            <a:r>
              <a:rPr lang="en-US" sz="3500">
                <a:solidFill>
                  <a:srgbClr val="FFFFFF"/>
                </a:solidFill>
              </a:rPr>
              <a:t>: </a:t>
            </a: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Database</a:t>
            </a:r>
          </a:p>
        </p:txBody>
      </p:sp>
      <p:pic>
        <p:nvPicPr>
          <p:cNvPr id="7" name="Google Shape;338;g2271665db73_0_25" descr="Sample screenshot of Smoke Free Homes Registry for coalition to understand how our database works">
            <a:extLst>
              <a:ext uri="{FF2B5EF4-FFF2-40B4-BE49-F238E27FC236}">
                <a16:creationId xmlns:a16="http://schemas.microsoft.com/office/drawing/2014/main" id="{7157A4F5-A3F2-7DFE-8B77-78EDC72F6B9F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1310343" y="1966293"/>
            <a:ext cx="6523312" cy="44521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7678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C00CEB-3AB4-89F9-CE66-4847E3E5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Map of Iowa</a:t>
            </a:r>
          </a:p>
        </p:txBody>
      </p:sp>
      <p:pic>
        <p:nvPicPr>
          <p:cNvPr id="9" name="Google Shape;345;g22999fa7d6d_0_2" descr="Map of Iowa">
            <a:extLst>
              <a:ext uri="{FF2B5EF4-FFF2-40B4-BE49-F238E27FC236}">
                <a16:creationId xmlns:a16="http://schemas.microsoft.com/office/drawing/2014/main" id="{52EF47D2-4C0E-D89C-3BEC-D7688BAA7F1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t="19933"/>
          <a:stretch/>
        </p:blipFill>
        <p:spPr>
          <a:xfrm>
            <a:off x="20" y="882815"/>
            <a:ext cx="9143980" cy="4465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020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435125-7FE1-8FA0-B366-BEEC5DC57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09B976C-1509-4F60-1C83-59641281D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A7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914946-9A34-7249-C0E4-388A25C1C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379BA-C8D0-16F1-A005-892F024B0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6BF6C-B88F-FC71-6BEE-6ACD3230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Smoke Free Homes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74F28-A5BB-9508-10B3-ED28F199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82" y="741680"/>
            <a:ext cx="3602476" cy="538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31810F-999B-0AA4-172A-EFE70FCA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68" y="751205"/>
            <a:ext cx="3756025" cy="53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97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A7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C4BA9-4FC8-D49F-30EF-18D86EBC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Smoke Free Homes</a:t>
            </a:r>
          </a:p>
        </p:txBody>
      </p:sp>
      <p:pic>
        <p:nvPicPr>
          <p:cNvPr id="7" name="Picture 6" descr="image of SFH brochure!">
            <a:extLst>
              <a:ext uri="{FF2B5EF4-FFF2-40B4-BE49-F238E27FC236}">
                <a16:creationId xmlns:a16="http://schemas.microsoft.com/office/drawing/2014/main" id="{8EA9C029-0857-EF81-7178-69BB1383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20" y="700896"/>
            <a:ext cx="2395805" cy="5456208"/>
          </a:xfrm>
          <a:prstGeom prst="rect">
            <a:avLst/>
          </a:prstGeom>
        </p:spPr>
      </p:pic>
      <p:pic>
        <p:nvPicPr>
          <p:cNvPr id="8" name="Picture 7" descr="Sample images of the SFH brochures we have available for promo item handouts. ">
            <a:extLst>
              <a:ext uri="{FF2B5EF4-FFF2-40B4-BE49-F238E27FC236}">
                <a16:creationId xmlns:a16="http://schemas.microsoft.com/office/drawing/2014/main" id="{FCA1E6AE-4FF0-B6DB-4EFF-E556B3E32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100" y="582283"/>
            <a:ext cx="2556575" cy="56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0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moke Free Homes Collaboration">
            <a:extLst>
              <a:ext uri="{FF2B5EF4-FFF2-40B4-BE49-F238E27FC236}">
                <a16:creationId xmlns:a16="http://schemas.microsoft.com/office/drawing/2014/main" id="{25BBCB7B-ECEF-56A1-9D74-22B6E039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99" y="4309612"/>
            <a:ext cx="3573129" cy="1526900"/>
          </a:xfrm>
        </p:spPr>
        <p:txBody>
          <a:bodyPr>
            <a:normAutofit/>
          </a:bodyPr>
          <a:lstStyle/>
          <a:p>
            <a:r>
              <a:rPr lang="en-US" sz="2800"/>
              <a:t>Smoke Free Homes Collaboration</a:t>
            </a:r>
          </a:p>
        </p:txBody>
      </p:sp>
      <p:pic>
        <p:nvPicPr>
          <p:cNvPr id="4" name="Google Shape;352;g224c427be24_0_51" descr="Dan Wood&#10;Iowa's State Fire Marshal">
            <a:hlinkClick r:id="rId3"/>
            <a:extLst>
              <a:ext uri="{FF2B5EF4-FFF2-40B4-BE49-F238E27FC236}">
                <a16:creationId xmlns:a16="http://schemas.microsoft.com/office/drawing/2014/main" id="{A37EF72A-81B4-DA84-5630-53AACEB2EF0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b="12193"/>
          <a:stretch/>
        </p:blipFill>
        <p:spPr>
          <a:xfrm>
            <a:off x="20" y="10"/>
            <a:ext cx="9143980" cy="3994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01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EF14B7-E946-AB7F-9067-C2DAE1C1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66" t="9091" r="1802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Centers for Disease Control Target Areas">
            <a:extLst>
              <a:ext uri="{FF2B5EF4-FFF2-40B4-BE49-F238E27FC236}">
                <a16:creationId xmlns:a16="http://schemas.microsoft.com/office/drawing/2014/main" id="{EAC0E445-4724-941F-6883-64F3B564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Centers for Disease Control Target Areas</a:t>
            </a:r>
          </a:p>
        </p:txBody>
      </p:sp>
      <p:graphicFrame>
        <p:nvGraphicFramePr>
          <p:cNvPr id="5" name="Content Placeholder 2" descr="Prevent the initiation of tobacco use among young people. &#10;Eliminate non-smokers’ exposure to secondhand smoke.&#10;Promote quitting among young people and adults.&#10;Identify and eliminate tobacco-related disparities among population groups.&#10;">
            <a:extLst>
              <a:ext uri="{FF2B5EF4-FFF2-40B4-BE49-F238E27FC236}">
                <a16:creationId xmlns:a16="http://schemas.microsoft.com/office/drawing/2014/main" id="{277A6271-92AB-6555-87C6-E078C491A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21813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649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Advocates and Partners">
            <a:extLst>
              <a:ext uri="{FF2B5EF4-FFF2-40B4-BE49-F238E27FC236}">
                <a16:creationId xmlns:a16="http://schemas.microsoft.com/office/drawing/2014/main" id="{B61BCE62-8F5E-09D4-B53D-82FDED04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30" y="1050595"/>
            <a:ext cx="6056111" cy="1618489"/>
          </a:xfrm>
        </p:spPr>
        <p:txBody>
          <a:bodyPr anchor="ctr">
            <a:normAutofit/>
          </a:bodyPr>
          <a:lstStyle/>
          <a:p>
            <a:r>
              <a:rPr lang="en-US" sz="5400"/>
              <a:t>Advocates and Partners</a:t>
            </a:r>
          </a:p>
        </p:txBody>
      </p:sp>
      <p:sp>
        <p:nvSpPr>
          <p:cNvPr id="3" name="Content Placeholder 2" descr="Iowa’s State Fire Marshal Division&#10;U.S. Dept of Housing and Urban Development (HUD)&#10;Iowa Finance Authority (IFA)&#10;Greater Iowa Apartment Association (GIAA)&#10;Public Housing Agencies (PHA)&#10;Thirdhand Smoke Resource Center &#10;Live Smoke Free &#10;Public Health Law Center&#10;">
            <a:extLst>
              <a:ext uri="{FF2B5EF4-FFF2-40B4-BE49-F238E27FC236}">
                <a16:creationId xmlns:a16="http://schemas.microsoft.com/office/drawing/2014/main" id="{2CC913A4-FAFD-8B33-83B3-993445ACD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30" y="2969469"/>
            <a:ext cx="6056111" cy="2800395"/>
          </a:xfrm>
        </p:spPr>
        <p:txBody>
          <a:bodyPr anchor="t">
            <a:normAutofit lnSpcReduction="10000"/>
          </a:bodyPr>
          <a:lstStyle/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Iowa’s State Fire Marshal Division</a:t>
            </a:r>
          </a:p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U.S. Dept of Housing and Urban Development (HUD)</a:t>
            </a:r>
          </a:p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Iowa Finance Authority (IFA)</a:t>
            </a:r>
          </a:p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Greater Iowa Apartment Association (GIAA)</a:t>
            </a:r>
          </a:p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Public Housing Agencies (PHA)</a:t>
            </a:r>
          </a:p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Thirdhand Smoke Resource Center </a:t>
            </a:r>
          </a:p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Live Smoke Free </a:t>
            </a:r>
          </a:p>
          <a:p>
            <a:pPr marL="914400" marR="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2100" b="0" i="0" u="none" strike="noStrike" cap="none">
                <a:ea typeface="Gill Sans"/>
                <a:cs typeface="Gill Sans"/>
                <a:sym typeface="Gill Sans"/>
              </a:rPr>
              <a:t>Public Health Law Center</a:t>
            </a:r>
          </a:p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3528642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87837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922919"/>
            <a:ext cx="8333796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Annual Opportunities for Promotion">
            <a:extLst>
              <a:ext uri="{FF2B5EF4-FFF2-40B4-BE49-F238E27FC236}">
                <a16:creationId xmlns:a16="http://schemas.microsoft.com/office/drawing/2014/main" id="{BBB19ECD-3963-FF29-D5AD-6F5336F85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222" y="1238080"/>
            <a:ext cx="7387313" cy="1349671"/>
          </a:xfrm>
        </p:spPr>
        <p:txBody>
          <a:bodyPr anchor="b">
            <a:normAutofit/>
          </a:bodyPr>
          <a:lstStyle/>
          <a:p>
            <a:r>
              <a:rPr lang="en-US" sz="4300"/>
              <a:t>Annual Opportunities for Promotion</a:t>
            </a:r>
          </a:p>
        </p:txBody>
      </p:sp>
      <p:sp>
        <p:nvSpPr>
          <p:cNvPr id="7" name="Content Placeholder 2" descr="Day of Breathing (Americans For Nonsmokers’ Rights)&#10;&#10;Fire Prevention Week (National Fire Protection Association)&#10;&#10;Great American Smokeout (American Cancer Society)&#10;&#10;National Healthy Homes Month (Month of June) &#10;">
            <a:extLst>
              <a:ext uri="{FF2B5EF4-FFF2-40B4-BE49-F238E27FC236}">
                <a16:creationId xmlns:a16="http://schemas.microsoft.com/office/drawing/2014/main" id="{D4252CF4-7DB8-2423-AEB1-66422110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78" y="2902913"/>
            <a:ext cx="7387313" cy="3032168"/>
          </a:xfrm>
        </p:spPr>
        <p:txBody>
          <a:bodyPr anchor="ctr">
            <a:normAutofit/>
          </a:bodyPr>
          <a:lstStyle/>
          <a:p>
            <a:pPr marL="914400" marR="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1700" b="0" i="0" u="none" strike="noStrike" cap="none">
                <a:ea typeface="Gill Sans"/>
                <a:cs typeface="Gill Sans"/>
                <a:sym typeface="Gill Sans"/>
              </a:rPr>
              <a:t>Day of Breathing (Americans For Nonsmokers’ Rights)</a:t>
            </a:r>
          </a:p>
          <a:p>
            <a:pPr marL="914400" marR="0" lvl="0" indent="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700" b="0" i="0" u="none" strike="noStrike" cap="none">
              <a:ea typeface="Gill Sans"/>
              <a:cs typeface="Gill Sans"/>
              <a:sym typeface="Gill Sans"/>
            </a:endParaRPr>
          </a:p>
          <a:p>
            <a:pPr marL="914400" marR="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1700" b="0" i="0" u="none" strike="noStrike" cap="none">
                <a:ea typeface="Gill Sans"/>
                <a:cs typeface="Gill Sans"/>
                <a:sym typeface="Gill Sans"/>
              </a:rPr>
              <a:t>Fire Prevention Week (National Fire Protection Association)</a:t>
            </a:r>
          </a:p>
          <a:p>
            <a:pPr marL="914400" marR="0" lvl="0" indent="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700" b="0" i="0" u="none" strike="noStrike" cap="none">
              <a:ea typeface="Gill Sans"/>
              <a:cs typeface="Gill Sans"/>
              <a:sym typeface="Gill Sans"/>
            </a:endParaRPr>
          </a:p>
          <a:p>
            <a:pPr marL="914400" marR="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1700" b="0" i="0" u="none" strike="noStrike" cap="none">
                <a:ea typeface="Gill Sans"/>
                <a:cs typeface="Gill Sans"/>
                <a:sym typeface="Gill Sans"/>
              </a:rPr>
              <a:t>Great American Smokeout (American Cancer Society)</a:t>
            </a:r>
          </a:p>
          <a:p>
            <a:pPr marL="914400" marR="0" lvl="0" indent="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700" b="0" i="0" u="none" strike="noStrike" cap="none">
              <a:ea typeface="Gill Sans"/>
              <a:cs typeface="Gill Sans"/>
              <a:sym typeface="Gill Sans"/>
            </a:endParaRPr>
          </a:p>
          <a:p>
            <a:pPr marL="914400" marR="0" lvl="1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ill Sans"/>
              <a:buChar char="■"/>
            </a:pPr>
            <a:r>
              <a:rPr lang="en-US" sz="1700" b="0" i="0" u="none" strike="noStrike" cap="none">
                <a:ea typeface="Gill Sans"/>
                <a:cs typeface="Gill Sans"/>
                <a:sym typeface="Gill Sans"/>
              </a:rPr>
              <a:t>National Healthy Homes Month (Month of June) 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930551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6FCD1D-CC0A-0B9C-A052-059E136ABB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Iowa Smokefree Air Act</a:t>
            </a:r>
          </a:p>
        </p:txBody>
      </p:sp>
      <p:pic>
        <p:nvPicPr>
          <p:cNvPr id="2" name="Picture 1" descr="Iowa Smokefree Air Act">
            <a:extLst>
              <a:ext uri="{FF2B5EF4-FFF2-40B4-BE49-F238E27FC236}">
                <a16:creationId xmlns:a16="http://schemas.microsoft.com/office/drawing/2014/main" id="{4ECB4FC0-55AE-7F1E-64A1-F727FE0F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12" y="264152"/>
            <a:ext cx="5297556" cy="3447994"/>
          </a:xfrm>
          <a:prstGeom prst="rect">
            <a:avLst/>
          </a:prstGeom>
        </p:spPr>
      </p:pic>
      <p:pic>
        <p:nvPicPr>
          <p:cNvPr id="4" name="Google Shape;372;g224eac00879_0_0" descr="Tobacco and Nicotine Free Signs">
            <a:extLst>
              <a:ext uri="{FF2B5EF4-FFF2-40B4-BE49-F238E27FC236}">
                <a16:creationId xmlns:a16="http://schemas.microsoft.com/office/drawing/2014/main" id="{D8F1C475-18AE-72F2-AB14-DCF0362733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3332" y="3824967"/>
            <a:ext cx="4509588" cy="29165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341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>
          <a:extLst>
            <a:ext uri="{FF2B5EF4-FFF2-40B4-BE49-F238E27FC236}">
              <a16:creationId xmlns:a16="http://schemas.microsoft.com/office/drawing/2014/main" id="{5E135A56-4961-2363-3DEC-1EE70DD17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459CE5-E1FA-E218-7B2F-19F1459B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-1325563"/>
            <a:ext cx="78867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Quitline Iowa Website</a:t>
            </a:r>
          </a:p>
        </p:txBody>
      </p:sp>
      <p:pic>
        <p:nvPicPr>
          <p:cNvPr id="2" name="Picture 1" descr="A snapshot of the Quitline Iowa website. ">
            <a:extLst>
              <a:ext uri="{FF2B5EF4-FFF2-40B4-BE49-F238E27FC236}">
                <a16:creationId xmlns:a16="http://schemas.microsoft.com/office/drawing/2014/main" id="{2E830BD7-B339-6DCA-8A6D-BFCDEB355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81" y="630830"/>
            <a:ext cx="8349637" cy="496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207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 descr="What Services Are Provided Through Quitline Iowa?"/>
          <p:cNvSpPr txBox="1">
            <a:spLocks noGrp="1"/>
          </p:cNvSpPr>
          <p:nvPr>
            <p:ph type="title"/>
          </p:nvPr>
        </p:nvSpPr>
        <p:spPr>
          <a:xfrm>
            <a:off x="131949" y="3031087"/>
            <a:ext cx="3538817" cy="79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Work Sans"/>
              <a:buNone/>
            </a:pPr>
            <a:r>
              <a:rPr lang="en-US" sz="2800">
                <a:solidFill>
                  <a:schemeClr val="accent4"/>
                </a:solidFill>
              </a:rPr>
              <a:t>What Services Are Provided Through Quitline Iowa?</a:t>
            </a:r>
          </a:p>
        </p:txBody>
      </p:sp>
      <p:grpSp>
        <p:nvGrpSpPr>
          <p:cNvPr id="108" name="Google Shape;108;p3" descr="24/7 access to free support to all Iowans.&#10;One-on-one counseling with a Quit Coach through phone, text or chat.&#10;Specific programs offered:&#10;- Behavioral Health&#10;- Pregnancy Postpartum Program&#10;- Young Adult Program&#10;- American Indian Program&#10;-My Life My Quit&#10;Nicotine Replacement Therapy (NRT)&#10;Ask, Advise, Connect (AAC)"/>
          <p:cNvGrpSpPr/>
          <p:nvPr/>
        </p:nvGrpSpPr>
        <p:grpSpPr>
          <a:xfrm>
            <a:off x="3969706" y="1868523"/>
            <a:ext cx="4872301" cy="3605664"/>
            <a:chOff x="0" y="2870"/>
            <a:chExt cx="5485151" cy="3938729"/>
          </a:xfrm>
        </p:grpSpPr>
        <p:sp>
          <p:nvSpPr>
            <p:cNvPr id="109" name="Google Shape;109;p3"/>
            <p:cNvSpPr/>
            <p:nvPr/>
          </p:nvSpPr>
          <p:spPr>
            <a:xfrm>
              <a:off x="0" y="2870"/>
              <a:ext cx="5485150" cy="600979"/>
            </a:xfrm>
            <a:prstGeom prst="roundRect">
              <a:avLst>
                <a:gd name="adj" fmla="val 16667"/>
              </a:avLst>
            </a:prstGeom>
            <a:solidFill>
              <a:srgbClr val="A7BB3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29337" y="32207"/>
              <a:ext cx="5426476" cy="542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1500" b="1" i="0" u="none" strike="noStrike" cap="none">
                  <a:latin typeface="Arial"/>
                  <a:ea typeface="Arial"/>
                  <a:cs typeface="Arial"/>
                  <a:sym typeface="Arial"/>
                </a:rPr>
                <a:t>24/7 access to free support to all Iowans.</a:t>
              </a:r>
              <a:endParaRPr sz="105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0" y="615229"/>
              <a:ext cx="5485150" cy="600979"/>
            </a:xfrm>
            <a:prstGeom prst="roundRect">
              <a:avLst>
                <a:gd name="adj" fmla="val 16667"/>
              </a:avLst>
            </a:prstGeom>
            <a:solidFill>
              <a:srgbClr val="DFA62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29337" y="644566"/>
              <a:ext cx="5426476" cy="542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1500" b="1" i="0" u="none" strike="noStrike" cap="none">
                  <a:latin typeface="Arial"/>
                  <a:ea typeface="Arial"/>
                  <a:cs typeface="Arial"/>
                  <a:sym typeface="Arial"/>
                </a:rPr>
                <a:t>One-on-one counseling with a Quit Coach through phone, text or chat. </a:t>
              </a:r>
              <a:endParaRPr sz="105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227588"/>
              <a:ext cx="5485150" cy="600979"/>
            </a:xfrm>
            <a:prstGeom prst="roundRect">
              <a:avLst>
                <a:gd name="adj" fmla="val 16667"/>
              </a:avLst>
            </a:prstGeom>
            <a:solidFill>
              <a:srgbClr val="15405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29337" y="1256925"/>
              <a:ext cx="5426476" cy="542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Specific programs offered:</a:t>
              </a:r>
              <a:endParaRPr sz="105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0" y="1828568"/>
              <a:ext cx="5485150" cy="899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0" y="1828568"/>
              <a:ext cx="5485151" cy="899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613" tIns="13331" rIns="74663" bIns="13331" anchor="t" anchorCtr="0">
              <a:noAutofit/>
            </a:bodyPr>
            <a:lstStyle/>
            <a:p>
              <a:pPr marL="85725" marR="0" lvl="1" indent="-8572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Behavioral Health </a:t>
              </a:r>
              <a:endParaRPr sz="1050"/>
            </a:p>
            <a:p>
              <a:pPr marL="85725" marR="0" lvl="1" indent="-85725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Pregnancy Postpartum Program </a:t>
              </a:r>
              <a:endParaRPr sz="1050"/>
            </a:p>
            <a:p>
              <a:pPr marL="85725" marR="0" lvl="1" indent="-85725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Young Adult Program </a:t>
              </a:r>
              <a:endParaRPr sz="1050"/>
            </a:p>
            <a:p>
              <a:pPr marL="85725" marR="0" lvl="1" indent="-85725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American Indian Program </a:t>
              </a:r>
              <a:endParaRPr sz="1050"/>
            </a:p>
            <a:p>
              <a:pPr marL="85725" marR="0" lvl="1" indent="-85725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My Life My Quit </a:t>
              </a:r>
              <a:endParaRPr sz="105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0" y="2728260"/>
              <a:ext cx="5485150" cy="600979"/>
            </a:xfrm>
            <a:prstGeom prst="roundRect">
              <a:avLst>
                <a:gd name="adj" fmla="val 16667"/>
              </a:avLst>
            </a:prstGeom>
            <a:solidFill>
              <a:srgbClr val="41A99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29337" y="2757597"/>
              <a:ext cx="5426476" cy="54230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1500" b="1" i="0" u="none" strike="noStrike" cap="none">
                  <a:latin typeface="Arial"/>
                  <a:ea typeface="Arial"/>
                  <a:cs typeface="Arial"/>
                  <a:sym typeface="Arial"/>
                </a:rPr>
                <a:t>Nicotine Replacement Therapy (NRT) </a:t>
              </a:r>
              <a:endParaRPr sz="105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0" y="3340620"/>
              <a:ext cx="5485150" cy="600979"/>
            </a:xfrm>
            <a:prstGeom prst="roundRect">
              <a:avLst>
                <a:gd name="adj" fmla="val 16667"/>
              </a:avLst>
            </a:prstGeom>
            <a:solidFill>
              <a:srgbClr val="2B635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29337" y="3369957"/>
              <a:ext cx="5426476" cy="542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Ask, Advise, </a:t>
              </a:r>
              <a:r>
                <a:rPr lang="en-US" sz="15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Connect</a:t>
              </a: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15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AAC</a:t>
              </a:r>
              <a:r>
                <a:rPr lang="en-US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50">
                <a:solidFill>
                  <a:schemeClr val="lt1"/>
                </a:solidFill>
              </a:endParaRPr>
            </a:p>
          </p:txBody>
        </p:sp>
      </p:grpSp>
      <p:pic>
        <p:nvPicPr>
          <p:cNvPr id="121" name="Google Shape;121;p3" descr="Quitline Iowa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7694" y="231326"/>
            <a:ext cx="5238137" cy="1246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745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 descr="What Services Does My Life My Quit Offer?"/>
          <p:cNvSpPr txBox="1">
            <a:spLocks noGrp="1"/>
          </p:cNvSpPr>
          <p:nvPr>
            <p:ph type="title"/>
          </p:nvPr>
        </p:nvSpPr>
        <p:spPr>
          <a:xfrm>
            <a:off x="178594" y="1921323"/>
            <a:ext cx="3157538" cy="29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Work Sans"/>
              <a:buNone/>
            </a:pPr>
            <a:r>
              <a:rPr lang="en-US" sz="3200">
                <a:solidFill>
                  <a:schemeClr val="accent1"/>
                </a:solidFill>
              </a:rPr>
              <a:t>What Services Does My Life My Quit Offer?</a:t>
            </a:r>
            <a:endParaRPr sz="3200">
              <a:solidFill>
                <a:schemeClr val="accent1"/>
              </a:solidFill>
            </a:endParaRPr>
          </a:p>
        </p:txBody>
      </p:sp>
      <p:pic>
        <p:nvPicPr>
          <p:cNvPr id="226" name="Google Shape;226;p11" descr="My Life My Quit logo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340" y="507658"/>
            <a:ext cx="3085772" cy="710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11" descr="Youth tobacco cessation program&#10;Five coaching sessions&#10;- Texting, online or call&#10;Dedicated youth coaches&#10;Free and confidential&#10;Great opportunity for alternative to suspension in schools"/>
          <p:cNvGrpSpPr/>
          <p:nvPr/>
        </p:nvGrpSpPr>
        <p:grpSpPr>
          <a:xfrm>
            <a:off x="3614737" y="1095174"/>
            <a:ext cx="4393406" cy="4556924"/>
            <a:chOff x="0" y="2907"/>
            <a:chExt cx="5857875" cy="6075898"/>
          </a:xfrm>
        </p:grpSpPr>
        <p:sp>
          <p:nvSpPr>
            <p:cNvPr id="228" name="Google Shape;228;p11"/>
            <p:cNvSpPr/>
            <p:nvPr/>
          </p:nvSpPr>
          <p:spPr>
            <a:xfrm>
              <a:off x="0" y="5222080"/>
              <a:ext cx="5857875" cy="856725"/>
            </a:xfrm>
            <a:prstGeom prst="rect">
              <a:avLst/>
            </a:prstGeom>
            <a:solidFill>
              <a:srgbClr val="A7BB3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" name="Google Shape;229;p11"/>
            <p:cNvSpPr txBox="1"/>
            <p:nvPr/>
          </p:nvSpPr>
          <p:spPr>
            <a:xfrm>
              <a:off x="0" y="5222080"/>
              <a:ext cx="5857875" cy="85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Great opportunity for alternative to suspension in schools </a:t>
              </a:r>
              <a:endParaRPr sz="1050"/>
            </a:p>
          </p:txBody>
        </p:sp>
        <p:sp>
          <p:nvSpPr>
            <p:cNvPr id="230" name="Google Shape;230;p11"/>
            <p:cNvSpPr/>
            <p:nvPr/>
          </p:nvSpPr>
          <p:spPr>
            <a:xfrm rot="10800000">
              <a:off x="0" y="3917286"/>
              <a:ext cx="5857875" cy="1317644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DFA62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" name="Google Shape;231;p11"/>
            <p:cNvSpPr txBox="1"/>
            <p:nvPr/>
          </p:nvSpPr>
          <p:spPr>
            <a:xfrm>
              <a:off x="0" y="3917286"/>
              <a:ext cx="5857875" cy="856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Free and confidential</a:t>
              </a:r>
              <a:endParaRPr sz="1050"/>
            </a:p>
          </p:txBody>
        </p:sp>
        <p:sp>
          <p:nvSpPr>
            <p:cNvPr id="232" name="Google Shape;232;p11"/>
            <p:cNvSpPr/>
            <p:nvPr/>
          </p:nvSpPr>
          <p:spPr>
            <a:xfrm rot="10800000">
              <a:off x="0" y="2612493"/>
              <a:ext cx="5857875" cy="1317644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15405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11"/>
            <p:cNvSpPr txBox="1"/>
            <p:nvPr/>
          </p:nvSpPr>
          <p:spPr>
            <a:xfrm>
              <a:off x="0" y="2612493"/>
              <a:ext cx="5857875" cy="856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Dedicated youth coaches</a:t>
              </a:r>
              <a:endParaRPr sz="1050"/>
            </a:p>
          </p:txBody>
        </p:sp>
        <p:sp>
          <p:nvSpPr>
            <p:cNvPr id="234" name="Google Shape;234;p11"/>
            <p:cNvSpPr/>
            <p:nvPr/>
          </p:nvSpPr>
          <p:spPr>
            <a:xfrm rot="10800000">
              <a:off x="0" y="1307700"/>
              <a:ext cx="5857875" cy="1317644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41A99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235;p11"/>
            <p:cNvSpPr txBox="1"/>
            <p:nvPr/>
          </p:nvSpPr>
          <p:spPr>
            <a:xfrm>
              <a:off x="0" y="1307700"/>
              <a:ext cx="5857875" cy="462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US"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Five coaching sessions</a:t>
              </a:r>
              <a:endParaRPr sz="105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0" y="1770193"/>
              <a:ext cx="5857875" cy="393975"/>
            </a:xfrm>
            <a:prstGeom prst="rect">
              <a:avLst/>
            </a:prstGeom>
            <a:solidFill>
              <a:srgbClr val="E1F4F0">
                <a:alpha val="89803"/>
              </a:srgbClr>
            </a:solidFill>
            <a:ln w="12700" cap="flat" cmpd="sng">
              <a:solidFill>
                <a:srgbClr val="EAF0D2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11"/>
            <p:cNvSpPr txBox="1"/>
            <p:nvPr/>
          </p:nvSpPr>
          <p:spPr>
            <a:xfrm>
              <a:off x="0" y="1770193"/>
              <a:ext cx="5857875" cy="393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17138" rIns="96000" bIns="17138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Texting, online or call</a:t>
              </a:r>
              <a:endParaRPr sz="1050"/>
            </a:p>
          </p:txBody>
        </p:sp>
        <p:sp>
          <p:nvSpPr>
            <p:cNvPr id="238" name="Google Shape;238;p11"/>
            <p:cNvSpPr/>
            <p:nvPr/>
          </p:nvSpPr>
          <p:spPr>
            <a:xfrm rot="10800000">
              <a:off x="0" y="2907"/>
              <a:ext cx="5857875" cy="1317644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2B635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239;p11"/>
            <p:cNvSpPr txBox="1"/>
            <p:nvPr/>
          </p:nvSpPr>
          <p:spPr>
            <a:xfrm>
              <a:off x="0" y="2907"/>
              <a:ext cx="5857875" cy="856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20"/>
                <a:buFont typeface="Arial"/>
                <a:buNone/>
              </a:pPr>
              <a:r>
                <a:rPr lang="en-US"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Youth tobacco cessation program</a:t>
              </a: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1227375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D1B59B-7790-A614-E65D-D9EF0EA86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42B09-9889-1CFC-1EE5-0EDA6359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Behavioral Health Districts</a:t>
            </a:r>
          </a:p>
        </p:txBody>
      </p:sp>
      <p:pic>
        <p:nvPicPr>
          <p:cNvPr id="6" name="Picture 5" descr="Behavioral Health Districts in Iowa">
            <a:extLst>
              <a:ext uri="{FF2B5EF4-FFF2-40B4-BE49-F238E27FC236}">
                <a16:creationId xmlns:a16="http://schemas.microsoft.com/office/drawing/2014/main" id="{8C415FF6-D8CE-0672-4E2F-B2E5F8367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52" y="396240"/>
            <a:ext cx="7105055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73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D62750-81B6-651A-02D9-FFC46A926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7067" y="6129867"/>
            <a:ext cx="2619022" cy="5983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B4C03-45E9-6D1D-0DAD-610CF66C5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2763" r="17568"/>
          <a:stretch/>
        </p:blipFill>
        <p:spPr>
          <a:xfrm>
            <a:off x="20" y="0"/>
            <a:ext cx="9143980" cy="6849121"/>
          </a:xfrm>
          <a:prstGeom prst="rect">
            <a:avLst/>
          </a:prstGeom>
        </p:spPr>
      </p:pic>
      <p:sp>
        <p:nvSpPr>
          <p:cNvPr id="4" name="Title 1" descr="Questions&#10;">
            <a:extLst>
              <a:ext uri="{FF2B5EF4-FFF2-40B4-BE49-F238E27FC236}">
                <a16:creationId xmlns:a16="http://schemas.microsoft.com/office/drawing/2014/main" id="{295243F8-A13C-7681-0E47-93ECB54DA6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936" y="941832"/>
            <a:ext cx="7879842" cy="2057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5" name="Text Placeholder 2" descr="Adam Shanks&#10;Smoke Free Homes Program Manager                                                 &#10;adam.shanks@hhs.iowa.gov&#10;">
            <a:extLst>
              <a:ext uri="{FF2B5EF4-FFF2-40B4-BE49-F238E27FC236}">
                <a16:creationId xmlns:a16="http://schemas.microsoft.com/office/drawing/2014/main" id="{F15DA4E1-6407-D17E-A301-A6189DE2F8A4}"/>
              </a:ext>
            </a:extLst>
          </p:cNvPr>
          <p:cNvSpPr txBox="1">
            <a:spLocks/>
          </p:cNvSpPr>
          <p:nvPr/>
        </p:nvSpPr>
        <p:spPr>
          <a:xfrm>
            <a:off x="627626" y="3932186"/>
            <a:ext cx="8505938" cy="1519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</a:rPr>
              <a:t>Adam Shanks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Smoke Free Homes Program Manager                                                 </a:t>
            </a:r>
            <a:endParaRPr lang="en-US" sz="200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adam.shanks@hhs.iowa.gov</a:t>
            </a:r>
            <a:endParaRPr lang="en-US" sz="2000">
              <a:solidFill>
                <a:schemeClr val="lt1"/>
              </a:solidFill>
              <a:latin typeface="Gill Sans"/>
              <a:ea typeface="Gill Sans"/>
              <a:cs typeface="Gill Sans"/>
            </a:endParaRPr>
          </a:p>
        </p:txBody>
      </p:sp>
      <p:pic>
        <p:nvPicPr>
          <p:cNvPr id="7" name="Graphic 6" descr="Iowa HHS logo">
            <a:extLst>
              <a:ext uri="{FF2B5EF4-FFF2-40B4-BE49-F238E27FC236}">
                <a16:creationId xmlns:a16="http://schemas.microsoft.com/office/drawing/2014/main" id="{BAB5A995-7DD5-1D81-9607-1CF3FBE1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338" y="5687225"/>
            <a:ext cx="3836519" cy="44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obacco Prevention &amp; Control Programs">
            <a:extLst>
              <a:ext uri="{FF2B5EF4-FFF2-40B4-BE49-F238E27FC236}">
                <a16:creationId xmlns:a16="http://schemas.microsoft.com/office/drawing/2014/main" id="{02D410D4-67D3-5545-532B-7A446286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>
                <a:solidFill>
                  <a:schemeClr val="tx1"/>
                </a:solidFill>
              </a:rPr>
              <a:t>Tobacco</a:t>
            </a: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>
                <a:solidFill>
                  <a:schemeClr val="tx1"/>
                </a:solidFill>
              </a:rPr>
              <a:t>Prevention &amp; Control </a:t>
            </a: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5" name="Content Placeholder 2" descr="Smoke Free Air Act&#10;Tobacco Free / Nicotine Free Policy Initiatives&#10;Smoke Free Homes&#10;ISTEP &#10;Cessation Programs&#10; Quitline Iowa&#10; My Life My Quit (MLMQ)&#10;">
            <a:extLst>
              <a:ext uri="{FF2B5EF4-FFF2-40B4-BE49-F238E27FC236}">
                <a16:creationId xmlns:a16="http://schemas.microsoft.com/office/drawing/2014/main" id="{8A528D42-E0C0-B05C-6233-1071D02CA24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7015231"/>
              </p:ext>
            </p:extLst>
          </p:nvPr>
        </p:nvGraphicFramePr>
        <p:xfrm>
          <a:off x="840699" y="1863634"/>
          <a:ext cx="5033221" cy="391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EDD81FDE-E495-B6F4-9F06-81F6450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6547" y="2776112"/>
            <a:ext cx="1305776" cy="13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0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econdhand Smoke">
            <a:extLst>
              <a:ext uri="{FF2B5EF4-FFF2-40B4-BE49-F238E27FC236}">
                <a16:creationId xmlns:a16="http://schemas.microsoft.com/office/drawing/2014/main" id="{C90B9AA7-2B51-44E5-5BBC-2CA0B797E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023"/>
            <a:ext cx="7886700" cy="1325563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Secondhand Smoke</a:t>
            </a:r>
          </a:p>
        </p:txBody>
      </p:sp>
      <p:graphicFrame>
        <p:nvGraphicFramePr>
          <p:cNvPr id="3" name="Diagram 2" descr="Secondhand smoke is exhaled by a person who is smoking, and inhaled by a nearby person.&#10;A dangerous mixture of over 7,000 chemicals, including 70 that cause cancer.&#10;Increases risk for heart attacks, heart disease and stroke, and lung cancer.&#10;Children who are exposed to secondhand smoke in the home or vehicle may be at increased risk for secondhand smoke-related disease and illness, and infants are at a greater risk for sudden infant death syndrome (SIDS).&#10;There is no safe level of secondhand smoke exposure.&#10;&#10;">
            <a:extLst>
              <a:ext uri="{FF2B5EF4-FFF2-40B4-BE49-F238E27FC236}">
                <a16:creationId xmlns:a16="http://schemas.microsoft.com/office/drawing/2014/main" id="{3FA4F566-FCFB-787C-E2D2-C17701992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221419"/>
              </p:ext>
            </p:extLst>
          </p:nvPr>
        </p:nvGraphicFramePr>
        <p:xfrm>
          <a:off x="233499" y="1138645"/>
          <a:ext cx="8152855" cy="4580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209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3171-C958-5D62-4A49-736DD01E20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What is Thirdhand Smoke?</a:t>
            </a:r>
          </a:p>
        </p:txBody>
      </p:sp>
      <p:pic>
        <p:nvPicPr>
          <p:cNvPr id="5" name="Google Shape;248;g224b109d5a3_0_10" descr="A CDC OSH visual giving visual examples of the harms of smoking/secondhand smoke for both adults/children. ">
            <a:extLst>
              <a:ext uri="{FF2B5EF4-FFF2-40B4-BE49-F238E27FC236}">
                <a16:creationId xmlns:a16="http://schemas.microsoft.com/office/drawing/2014/main" id="{71E1FCED-AA4E-951E-70A2-4FD52EBB89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472921" y="486199"/>
            <a:ext cx="2810396" cy="52472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254;p4" descr="A resource from the Thirdhand Smoke Resource Center giving a visual of 1st/2nd/3rd hand smoke and what's occurring. ">
            <a:extLst>
              <a:ext uri="{FF2B5EF4-FFF2-40B4-BE49-F238E27FC236}">
                <a16:creationId xmlns:a16="http://schemas.microsoft.com/office/drawing/2014/main" id="{24E754C4-F4D3-2B90-501D-DCC982DD69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4"/>
          <a:stretch/>
        </p:blipFill>
        <p:spPr>
          <a:xfrm>
            <a:off x="3659751" y="1275360"/>
            <a:ext cx="5189158" cy="36588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43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7E5499B-AC4D-4A4A-8703-C49F28272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 descr="Thirdhand Smoke">
            <a:extLst>
              <a:ext uri="{FF2B5EF4-FFF2-40B4-BE49-F238E27FC236}">
                <a16:creationId xmlns:a16="http://schemas.microsoft.com/office/drawing/2014/main" id="{E42E65A9-D8B8-C4E6-DCA4-DDA45D8D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748" y="679730"/>
            <a:ext cx="3584785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>
                <a:solidFill>
                  <a:schemeClr val="tx1"/>
                </a:solidFill>
              </a:rPr>
              <a:t>Thirdhand Smoke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Google Shape;270;g2271665db73_0_0" descr="Thirdhand Smoke Resource Center&#10;">
            <a:extLst>
              <a:ext uri="{FF2B5EF4-FFF2-40B4-BE49-F238E27FC236}">
                <a16:creationId xmlns:a16="http://schemas.microsoft.com/office/drawing/2014/main" id="{D57F55C9-B5E3-03FF-7FEB-35C850187D0C}"/>
              </a:ext>
            </a:extLst>
          </p:cNvPr>
          <p:cNvSpPr txBox="1"/>
          <p:nvPr/>
        </p:nvSpPr>
        <p:spPr>
          <a:xfrm>
            <a:off x="6039380" y="5435275"/>
            <a:ext cx="3362853" cy="85746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200" b="0" i="0" u="none" strike="noStrike" cap="none">
                <a:sym typeface="Gill Sans"/>
              </a:rPr>
              <a:t>Thirdhand Smoke Resource Center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8" y="269325"/>
            <a:ext cx="4009812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273;g2271665db73_0_0">
            <a:extLst>
              <a:ext uri="{FF2B5EF4-FFF2-40B4-BE49-F238E27FC236}">
                <a16:creationId xmlns:a16="http://schemas.microsoft.com/office/drawing/2014/main" id="{0BA7E0E9-4E56-8566-DA1A-1EE4570CA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685800" y="605635"/>
            <a:ext cx="3676830" cy="24450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272;g2271665db73_0_0">
            <a:extLst>
              <a:ext uri="{FF2B5EF4-FFF2-40B4-BE49-F238E27FC236}">
                <a16:creationId xmlns:a16="http://schemas.microsoft.com/office/drawing/2014/main" id="{C66CB6F4-F7E3-CFEB-4464-F9D6620B8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685800" y="4209129"/>
            <a:ext cx="3676830" cy="12868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696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89B3FB-3165-2866-C611-FBF2346EA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3999" cy="15759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Thirdhand Smoke">
            <a:extLst>
              <a:ext uri="{FF2B5EF4-FFF2-40B4-BE49-F238E27FC236}">
                <a16:creationId xmlns:a16="http://schemas.microsoft.com/office/drawing/2014/main" id="{89E374C2-A7A2-C06D-AB3F-FADD1CFC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90" y="375022"/>
            <a:ext cx="7533018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Thirdhand Smoke</a:t>
            </a:r>
          </a:p>
        </p:txBody>
      </p:sp>
      <p:graphicFrame>
        <p:nvGraphicFramePr>
          <p:cNvPr id="5" name="Diagram 4" descr="Thirdhand smoke is the chemical residue that persists after secondhand tobacco smoke has disappeared from the air.&#10;The chemicals in thirdhand smoke are toxic to humans, especially children.&#10;It can linger for years in dust and on household surfaces.&#10;It can also become embedded in carpets, furniture, clothes, and building materials. It is difficult and expensive to remove.&#10;People can be exposed to thirdhand smoke by touching contaminated surfaces (absorption through the skin), by eating contaminated objects or dust, and by breathing contaminated air and re-suspended thirdhand smoke components.&#10;">
            <a:extLst>
              <a:ext uri="{FF2B5EF4-FFF2-40B4-BE49-F238E27FC236}">
                <a16:creationId xmlns:a16="http://schemas.microsoft.com/office/drawing/2014/main" id="{D43AD3CC-343C-05F3-4F59-5F7C1D72BE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10407"/>
              </p:ext>
            </p:extLst>
          </p:nvPr>
        </p:nvGraphicFramePr>
        <p:xfrm>
          <a:off x="209005" y="1800103"/>
          <a:ext cx="8403773" cy="4565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0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Increase Risk of Cancer&#10;Damage DNA&#10;Reduce Ability to Heal Injuries&#10;Lower Ability to Fight Infection&#10;Damage Cells&#10;Cause Earaches&#10;Trigger Asthma Attacks&#10;Worsen Respiratory Illness&#10;Increase Risk of Disease&#10;Cause Headaches&#10;">
            <a:extLst>
              <a:ext uri="{FF2B5EF4-FFF2-40B4-BE49-F238E27FC236}">
                <a16:creationId xmlns:a16="http://schemas.microsoft.com/office/drawing/2014/main" id="{1DCC43C0-55DF-70AD-C2EB-3CE5DE179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Chemicals in Thirdhand Smoke Can:</a:t>
            </a:r>
          </a:p>
        </p:txBody>
      </p:sp>
      <p:graphicFrame>
        <p:nvGraphicFramePr>
          <p:cNvPr id="7" name="Diagram 6" descr="Increase Risk of Cancer&#10;Damage DNA&#10;Reduce Ability to Heal Injuries&#10;Lower Ability to Fight Infection&#10;Damage Cells&#10;Cause Earaches&#10;Trigger Asthma Attacks&#10;Worsen Respiratory Illness&#10;Increase Risk of Disease&#10;Cause Headaches&#10;">
            <a:extLst>
              <a:ext uri="{FF2B5EF4-FFF2-40B4-BE49-F238E27FC236}">
                <a16:creationId xmlns:a16="http://schemas.microsoft.com/office/drawing/2014/main" id="{376B4634-AC8D-E679-120E-66DCAF9A1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098664"/>
              </p:ext>
            </p:extLst>
          </p:nvPr>
        </p:nvGraphicFramePr>
        <p:xfrm>
          <a:off x="444137" y="1769067"/>
          <a:ext cx="8473440" cy="4048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928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4813-FDD1-EA73-BF1F-134451C28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Secondhand Smoke</a:t>
            </a:r>
          </a:p>
        </p:txBody>
      </p:sp>
      <p:pic>
        <p:nvPicPr>
          <p:cNvPr id="7" name="Google Shape;287;g224c427be24_0_44">
            <a:extLst>
              <a:ext uri="{FF2B5EF4-FFF2-40B4-BE49-F238E27FC236}">
                <a16:creationId xmlns:a16="http://schemas.microsoft.com/office/drawing/2014/main" id="{B0873368-3B23-89B4-6497-16E8F7C749D7}"/>
              </a:ext>
            </a:extLst>
          </p:cNvPr>
          <p:cNvPicPr preferRelativeResize="0">
            <a:picLocks noGrp="1"/>
          </p:cNvPicPr>
          <p:nvPr>
            <p:ph sz="half" idx="4294967295"/>
          </p:nvPr>
        </p:nvPicPr>
        <p:blipFill rotWithShape="1">
          <a:blip r:embed="rId3"/>
          <a:stretch/>
        </p:blipFill>
        <p:spPr>
          <a:xfrm>
            <a:off x="358134" y="1036320"/>
            <a:ext cx="2947027" cy="22102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1560" y="3429000"/>
            <a:ext cx="197739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288;g224c427be24_0_44">
            <a:extLst>
              <a:ext uri="{FF2B5EF4-FFF2-40B4-BE49-F238E27FC236}">
                <a16:creationId xmlns:a16="http://schemas.microsoft.com/office/drawing/2014/main" id="{195EA736-1F0B-01DF-AFFC-0DB77E4B5124}"/>
              </a:ext>
            </a:extLst>
          </p:cNvPr>
          <p:cNvPicPr preferRelativeResize="0">
            <a:picLocks noGrp="1"/>
          </p:cNvPicPr>
          <p:nvPr>
            <p:ph sz="quarter" idx="4294967295"/>
          </p:nvPr>
        </p:nvPicPr>
        <p:blipFill rotWithShape="1">
          <a:blip r:embed="rId4"/>
          <a:stretch/>
        </p:blipFill>
        <p:spPr>
          <a:xfrm>
            <a:off x="546168" y="3611411"/>
            <a:ext cx="2573432" cy="25566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295;g224c427be24_0_23" descr="These are secondhand and thirdhand smoke infographics to show folks about the risks of tobacco/nicotine products in rental properties.">
            <a:extLst>
              <a:ext uri="{FF2B5EF4-FFF2-40B4-BE49-F238E27FC236}">
                <a16:creationId xmlns:a16="http://schemas.microsoft.com/office/drawing/2014/main" id="{180273FD-1B03-D11E-891C-7C3A7DC8241A}"/>
              </a:ext>
            </a:extLst>
          </p:cNvPr>
          <p:cNvPicPr preferRelativeResize="0"/>
          <p:nvPr/>
        </p:nvPicPr>
        <p:blipFill rotWithShape="1">
          <a:blip r:embed="rId5"/>
          <a:stretch/>
        </p:blipFill>
        <p:spPr>
          <a:xfrm>
            <a:off x="3681824" y="1123527"/>
            <a:ext cx="4604800" cy="4604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8586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Gov Office Swatches">
      <a:dk1>
        <a:sysClr val="windowText" lastClr="000000"/>
      </a:dk1>
      <a:lt1>
        <a:sysClr val="window" lastClr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Gov Office HHS Work Sans">
      <a:majorFont>
        <a:latin typeface="Work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Gov Office Swatches">
      <a:dk1>
        <a:sysClr val="windowText" lastClr="000000"/>
      </a:dk1>
      <a:lt1>
        <a:sysClr val="window" lastClr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Gov Office HHS Work Sans">
      <a:majorFont>
        <a:latin typeface="Work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size template" id="{69374300-B952-416C-A016-7CD8447914C6}" vid="{FF7CA2A8-5BC6-4818-BBBD-0CA9698BAFDC}"/>
    </a:ext>
  </a:extLst>
</a:theme>
</file>

<file path=ppt/theme/theme3.xml><?xml version="1.0" encoding="utf-8"?>
<a:theme xmlns:a="http://schemas.openxmlformats.org/drawingml/2006/main" name="Office Theme">
  <a:themeElements>
    <a:clrScheme name="Gov Office Swatches">
      <a:dk1>
        <a:srgbClr val="000000"/>
      </a:dk1>
      <a:lt1>
        <a:srgbClr val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9BEC97D6A9D142801E712CD21977B1" ma:contentTypeVersion="14" ma:contentTypeDescription="Create a new document." ma:contentTypeScope="" ma:versionID="4516eda0407dc80b42bb685e03782d22">
  <xsd:schema xmlns:xsd="http://www.w3.org/2001/XMLSchema" xmlns:xs="http://www.w3.org/2001/XMLSchema" xmlns:p="http://schemas.microsoft.com/office/2006/metadata/properties" xmlns:ns2="09230b11-9f30-45b8-8191-3ae2895b0fe9" targetNamespace="http://schemas.microsoft.com/office/2006/metadata/properties" ma:root="true" ma:fieldsID="2f26182e4cb7af7a2ce3a6d851d955b1" ns2:_="">
    <xsd:import namespace="09230b11-9f30-45b8-8191-3ae2895b0f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30b11-9f30-45b8-8191-3ae2895b0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93164ec-f35b-416f-add9-a3560115a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230b11-9f30-45b8-8191-3ae2895b0fe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5223DF-498D-4D6A-9F6F-C14952D04E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CEA1B9-9BB9-42D7-B5F7-6E22C0D01C90}">
  <ds:schemaRefs>
    <ds:schemaRef ds:uri="09230b11-9f30-45b8-8191-3ae2895b0f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3E627B4-8A32-4CF7-B1B4-25BBB5845195}">
  <ds:schemaRefs>
    <ds:schemaRef ds:uri="09230b11-9f30-45b8-8191-3ae2895b0f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27</Slides>
  <Notes>8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Office Theme</vt:lpstr>
      <vt:lpstr>Office Theme</vt:lpstr>
      <vt:lpstr>Smoke Free Homes</vt:lpstr>
      <vt:lpstr>Centers for Disease Control Target Areas</vt:lpstr>
      <vt:lpstr>Tobacco Prevention &amp; Control Programs</vt:lpstr>
      <vt:lpstr>Secondhand Smoke</vt:lpstr>
      <vt:lpstr>What is Thirdhand Smoke?</vt:lpstr>
      <vt:lpstr>Thirdhand Smoke</vt:lpstr>
      <vt:lpstr>Thirdhand Smoke</vt:lpstr>
      <vt:lpstr>Chemicals in Thirdhand Smoke Can:</vt:lpstr>
      <vt:lpstr>Secondhand Smoke</vt:lpstr>
      <vt:lpstr>How can Smoke Free Homes help?</vt:lpstr>
      <vt:lpstr>Smoke Free Homes</vt:lpstr>
      <vt:lpstr>How-To-Overview for Property Contacts</vt:lpstr>
      <vt:lpstr>What Makes a Good Policy?</vt:lpstr>
      <vt:lpstr>Smoke Free Homes: Benefits</vt:lpstr>
      <vt:lpstr>Smoke Free Homes Registry: Database</vt:lpstr>
      <vt:lpstr>Map of Iowa</vt:lpstr>
      <vt:lpstr>Smoke Free Homes</vt:lpstr>
      <vt:lpstr>Smoke Free Homes</vt:lpstr>
      <vt:lpstr>Smoke Free Homes Collaboration</vt:lpstr>
      <vt:lpstr>Advocates and Partners</vt:lpstr>
      <vt:lpstr>Annual Opportunities for Promotion</vt:lpstr>
      <vt:lpstr>Iowa Smokefree Air Act</vt:lpstr>
      <vt:lpstr>Quitline Iowa Website</vt:lpstr>
      <vt:lpstr>What Services Are Provided Through Quitline Iowa?</vt:lpstr>
      <vt:lpstr>What Services Does My Life My Quit Offer?</vt:lpstr>
      <vt:lpstr>Behavioral Health Districts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Jordan, Laura</dc:creator>
  <cp:revision>14</cp:revision>
  <dcterms:created xsi:type="dcterms:W3CDTF">2023-12-28T19:16:15Z</dcterms:created>
  <dcterms:modified xsi:type="dcterms:W3CDTF">2026-01-22T14:23:44Z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0x010100A49BEC97D6A9D142801E712CD21977B1</vt:lpwstr>
  </property>
  <property fmtid="{D5CDD505-2E9C-101B-9397-08002B2CF9AE}" pid="3" name="Order">
    <vt:lpwstr>2037800.00000000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_SharedFileIndex">
    <vt:lpwstr/>
  </property>
  <property fmtid="{D5CDD505-2E9C-101B-9397-08002B2CF9AE}" pid="9" name="_SourceUrl">
    <vt:lpwstr/>
  </property>
</Properties>
</file>