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350" r:id="rId6"/>
    <p:sldId id="367" r:id="rId7"/>
    <p:sldId id="382" r:id="rId8"/>
    <p:sldId id="338" r:id="rId9"/>
    <p:sldId id="286" r:id="rId10"/>
    <p:sldId id="297" r:id="rId11"/>
    <p:sldId id="290" r:id="rId12"/>
    <p:sldId id="260" r:id="rId13"/>
    <p:sldId id="351" r:id="rId14"/>
    <p:sldId id="352" r:id="rId15"/>
    <p:sldId id="353" r:id="rId16"/>
    <p:sldId id="354" r:id="rId17"/>
    <p:sldId id="368" r:id="rId18"/>
    <p:sldId id="369" r:id="rId19"/>
    <p:sldId id="370" r:id="rId20"/>
    <p:sldId id="371" r:id="rId21"/>
    <p:sldId id="372" r:id="rId22"/>
    <p:sldId id="373" r:id="rId23"/>
    <p:sldId id="374" r:id="rId24"/>
    <p:sldId id="375" r:id="rId25"/>
    <p:sldId id="376" r:id="rId26"/>
    <p:sldId id="377" r:id="rId27"/>
    <p:sldId id="378" r:id="rId28"/>
    <p:sldId id="379" r:id="rId29"/>
    <p:sldId id="361" r:id="rId30"/>
    <p:sldId id="362" r:id="rId31"/>
    <p:sldId id="363" r:id="rId32"/>
    <p:sldId id="364" r:id="rId33"/>
    <p:sldId id="386" r:id="rId34"/>
    <p:sldId id="365" r:id="rId35"/>
    <p:sldId id="366" r:id="rId36"/>
    <p:sldId id="380" r:id="rId37"/>
    <p:sldId id="384" r:id="rId38"/>
    <p:sldId id="36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6FF96C-55A9-A4D9-5D81-2BCCA208F793}" name="Garland, Shannon [HHS]" initials="GS" userId="S::shannon.garland@hhs.iowa.gov::8b4e4af6-0950-4950-8c1b-4664d036f2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02E0EC-3C0B-49CE-82AE-348327F04F0F}" v="1" dt="2026-02-20T19:17:21.757"/>
    <p1510:client id="{4DF9F6DC-4338-ABE2-E5F2-F219210F76CB}" v="3720" dt="2026-02-20T05:49:50.734"/>
    <p1510:client id="{67FD4994-2634-769B-938A-46E8C660081B}" v="2" dt="2026-02-20T16:33:29.915"/>
    <p1510:client id="{79D9DFF2-ED83-59C4-6E97-88DA26D9FD19}" v="13" dt="2026-02-20T13:37:55.167"/>
    <p1510:client id="{BD07048C-509B-4C79-A22D-AAD23402A2C7}" v="10" dt="2026-02-20T15:23:55.070"/>
    <p1510:client id="{EAB1A9AD-68A3-6E92-6877-13E819ACA9CC}" v="32" dt="2026-02-20T12:29:26.871"/>
    <p1510:client id="{ED81E757-B975-4F7B-AEA8-46450B159B3B}" v="49" dt="2026-02-20T05:51:55.372"/>
  </p1510:revLst>
</p1510:revInfo>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41" autoAdjust="0"/>
  </p:normalViewPr>
  <p:slideViewPr>
    <p:cSldViewPr snapToGrid="0">
      <p:cViewPr varScale="1">
        <p:scale>
          <a:sx n="98" d="100"/>
          <a:sy n="98" d="100"/>
        </p:scale>
        <p:origin x="18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ple, Danielle" userId="d6461fb0-3a6b-4eaf-9027-4045ee96c8ff" providerId="ADAL" clId="{6AAE1FB0-4FB0-4B4C-9065-D046BBB16D47}"/>
    <pc:docChg chg="undo custSel addSld delSld modSld">
      <pc:chgData name="Sample, Danielle" userId="d6461fb0-3a6b-4eaf-9027-4045ee96c8ff" providerId="ADAL" clId="{6AAE1FB0-4FB0-4B4C-9065-D046BBB16D47}" dt="2026-02-20T19:36:09.686" v="540" actId="13244"/>
      <pc:docMkLst>
        <pc:docMk/>
      </pc:docMkLst>
      <pc:sldChg chg="modSp mod">
        <pc:chgData name="Sample, Danielle" userId="d6461fb0-3a6b-4eaf-9027-4045ee96c8ff" providerId="ADAL" clId="{6AAE1FB0-4FB0-4B4C-9065-D046BBB16D47}" dt="2026-02-20T18:05:42.908" v="27" actId="14100"/>
        <pc:sldMkLst>
          <pc:docMk/>
          <pc:sldMk cId="2813051735" sldId="260"/>
        </pc:sldMkLst>
        <pc:picChg chg="mod">
          <ac:chgData name="Sample, Danielle" userId="d6461fb0-3a6b-4eaf-9027-4045ee96c8ff" providerId="ADAL" clId="{6AAE1FB0-4FB0-4B4C-9065-D046BBB16D47}" dt="2026-02-20T18:05:42.908" v="27" actId="14100"/>
          <ac:picMkLst>
            <pc:docMk/>
            <pc:sldMk cId="2813051735" sldId="260"/>
            <ac:picMk id="22" creationId="{95B42AA4-13F2-84CD-7B2D-6632A9067DFD}"/>
          </ac:picMkLst>
        </pc:picChg>
      </pc:sldChg>
      <pc:sldChg chg="modSp mod">
        <pc:chgData name="Sample, Danielle" userId="d6461fb0-3a6b-4eaf-9027-4045ee96c8ff" providerId="ADAL" clId="{6AAE1FB0-4FB0-4B4C-9065-D046BBB16D47}" dt="2026-02-20T18:05:29.789" v="26" actId="1076"/>
        <pc:sldMkLst>
          <pc:docMk/>
          <pc:sldMk cId="4215019682" sldId="286"/>
        </pc:sldMkLst>
        <pc:spChg chg="mod">
          <ac:chgData name="Sample, Danielle" userId="d6461fb0-3a6b-4eaf-9027-4045ee96c8ff" providerId="ADAL" clId="{6AAE1FB0-4FB0-4B4C-9065-D046BBB16D47}" dt="2026-02-20T18:05:29.789" v="26" actId="1076"/>
          <ac:spMkLst>
            <pc:docMk/>
            <pc:sldMk cId="4215019682" sldId="286"/>
            <ac:spMk id="2" creationId="{B23D8898-07B3-554F-2267-6EECBEC33C5E}"/>
          </ac:spMkLst>
        </pc:spChg>
      </pc:sldChg>
      <pc:sldChg chg="modSp mod">
        <pc:chgData name="Sample, Danielle" userId="d6461fb0-3a6b-4eaf-9027-4045ee96c8ff" providerId="ADAL" clId="{6AAE1FB0-4FB0-4B4C-9065-D046BBB16D47}" dt="2026-02-20T19:36:09.686" v="540" actId="13244"/>
        <pc:sldMkLst>
          <pc:docMk/>
          <pc:sldMk cId="3440449300" sldId="290"/>
        </pc:sldMkLst>
        <pc:spChg chg="mod">
          <ac:chgData name="Sample, Danielle" userId="d6461fb0-3a6b-4eaf-9027-4045ee96c8ff" providerId="ADAL" clId="{6AAE1FB0-4FB0-4B4C-9065-D046BBB16D47}" dt="2026-02-20T18:18:17.832" v="44" actId="1076"/>
          <ac:spMkLst>
            <pc:docMk/>
            <pc:sldMk cId="3440449300" sldId="290"/>
            <ac:spMk id="2" creationId="{EF498089-B18C-CA8A-CEF9-B6081DCAAD3F}"/>
          </ac:spMkLst>
        </pc:spChg>
        <pc:spChg chg="mod">
          <ac:chgData name="Sample, Danielle" userId="d6461fb0-3a6b-4eaf-9027-4045ee96c8ff" providerId="ADAL" clId="{6AAE1FB0-4FB0-4B4C-9065-D046BBB16D47}" dt="2026-02-20T18:18:17.832" v="44" actId="1076"/>
          <ac:spMkLst>
            <pc:docMk/>
            <pc:sldMk cId="3440449300" sldId="290"/>
            <ac:spMk id="3" creationId="{17965153-C2A4-B422-F5E0-B01AB235504B}"/>
          </ac:spMkLst>
        </pc:spChg>
        <pc:spChg chg="mod">
          <ac:chgData name="Sample, Danielle" userId="d6461fb0-3a6b-4eaf-9027-4045ee96c8ff" providerId="ADAL" clId="{6AAE1FB0-4FB0-4B4C-9065-D046BBB16D47}" dt="2026-02-20T18:18:21.233" v="45" actId="1076"/>
          <ac:spMkLst>
            <pc:docMk/>
            <pc:sldMk cId="3440449300" sldId="290"/>
            <ac:spMk id="4" creationId="{2F94EF62-4951-C54F-73C7-385DCC827866}"/>
          </ac:spMkLst>
        </pc:spChg>
        <pc:spChg chg="mod">
          <ac:chgData name="Sample, Danielle" userId="d6461fb0-3a6b-4eaf-9027-4045ee96c8ff" providerId="ADAL" clId="{6AAE1FB0-4FB0-4B4C-9065-D046BBB16D47}" dt="2026-02-20T18:18:17.832" v="44" actId="1076"/>
          <ac:spMkLst>
            <pc:docMk/>
            <pc:sldMk cId="3440449300" sldId="290"/>
            <ac:spMk id="6" creationId="{F4076802-5FD1-2406-6ACB-BD2CEF5ECA60}"/>
          </ac:spMkLst>
        </pc:spChg>
        <pc:spChg chg="mod">
          <ac:chgData name="Sample, Danielle" userId="d6461fb0-3a6b-4eaf-9027-4045ee96c8ff" providerId="ADAL" clId="{6AAE1FB0-4FB0-4B4C-9065-D046BBB16D47}" dt="2026-02-20T18:18:17.832" v="44" actId="1076"/>
          <ac:spMkLst>
            <pc:docMk/>
            <pc:sldMk cId="3440449300" sldId="290"/>
            <ac:spMk id="8" creationId="{D8D87BF9-824A-3CD2-70BA-F0226E28B300}"/>
          </ac:spMkLst>
        </pc:spChg>
        <pc:spChg chg="ord">
          <ac:chgData name="Sample, Danielle" userId="d6461fb0-3a6b-4eaf-9027-4045ee96c8ff" providerId="ADAL" clId="{6AAE1FB0-4FB0-4B4C-9065-D046BBB16D47}" dt="2026-02-20T19:36:09.686" v="540" actId="13244"/>
          <ac:spMkLst>
            <pc:docMk/>
            <pc:sldMk cId="3440449300" sldId="290"/>
            <ac:spMk id="9" creationId="{3D27F358-6F4A-73A8-CF75-E7DCA3C5DFD0}"/>
          </ac:spMkLst>
        </pc:spChg>
        <pc:spChg chg="mod">
          <ac:chgData name="Sample, Danielle" userId="d6461fb0-3a6b-4eaf-9027-4045ee96c8ff" providerId="ADAL" clId="{6AAE1FB0-4FB0-4B4C-9065-D046BBB16D47}" dt="2026-02-20T18:18:17.832" v="44" actId="1076"/>
          <ac:spMkLst>
            <pc:docMk/>
            <pc:sldMk cId="3440449300" sldId="290"/>
            <ac:spMk id="11" creationId="{18C4C0BF-E760-6A3C-F8B1-5C010BEEA739}"/>
          </ac:spMkLst>
        </pc:spChg>
        <pc:spChg chg="mod">
          <ac:chgData name="Sample, Danielle" userId="d6461fb0-3a6b-4eaf-9027-4045ee96c8ff" providerId="ADAL" clId="{6AAE1FB0-4FB0-4B4C-9065-D046BBB16D47}" dt="2026-02-20T18:18:17.832" v="44" actId="1076"/>
          <ac:spMkLst>
            <pc:docMk/>
            <pc:sldMk cId="3440449300" sldId="290"/>
            <ac:spMk id="12" creationId="{B204C5FC-E720-948C-A7EF-F9D50C119FAA}"/>
          </ac:spMkLst>
        </pc:spChg>
        <pc:picChg chg="mod">
          <ac:chgData name="Sample, Danielle" userId="d6461fb0-3a6b-4eaf-9027-4045ee96c8ff" providerId="ADAL" clId="{6AAE1FB0-4FB0-4B4C-9065-D046BBB16D47}" dt="2026-02-20T18:18:17.832" v="44" actId="1076"/>
          <ac:picMkLst>
            <pc:docMk/>
            <pc:sldMk cId="3440449300" sldId="290"/>
            <ac:picMk id="20" creationId="{92EC8E60-EBD0-63C3-D54E-695AAE6B401C}"/>
          </ac:picMkLst>
        </pc:picChg>
        <pc:picChg chg="mod">
          <ac:chgData name="Sample, Danielle" userId="d6461fb0-3a6b-4eaf-9027-4045ee96c8ff" providerId="ADAL" clId="{6AAE1FB0-4FB0-4B4C-9065-D046BBB16D47}" dt="2026-02-20T18:18:17.832" v="44" actId="1076"/>
          <ac:picMkLst>
            <pc:docMk/>
            <pc:sldMk cId="3440449300" sldId="290"/>
            <ac:picMk id="22" creationId="{1EB9DE18-7914-832E-F1A1-E40F6FC9DE11}"/>
          </ac:picMkLst>
        </pc:picChg>
        <pc:picChg chg="mod">
          <ac:chgData name="Sample, Danielle" userId="d6461fb0-3a6b-4eaf-9027-4045ee96c8ff" providerId="ADAL" clId="{6AAE1FB0-4FB0-4B4C-9065-D046BBB16D47}" dt="2026-02-20T18:18:17.832" v="44" actId="1076"/>
          <ac:picMkLst>
            <pc:docMk/>
            <pc:sldMk cId="3440449300" sldId="290"/>
            <ac:picMk id="28" creationId="{5B6F0F70-5067-778F-3578-F83B054E3969}"/>
          </ac:picMkLst>
        </pc:picChg>
      </pc:sldChg>
      <pc:sldChg chg="addSp modSp mod">
        <pc:chgData name="Sample, Danielle" userId="d6461fb0-3a6b-4eaf-9027-4045ee96c8ff" providerId="ADAL" clId="{6AAE1FB0-4FB0-4B4C-9065-D046BBB16D47}" dt="2026-02-20T19:35:54.626" v="539" actId="13244"/>
        <pc:sldMkLst>
          <pc:docMk/>
          <pc:sldMk cId="1473794598" sldId="297"/>
        </pc:sldMkLst>
        <pc:spChg chg="add mod ord">
          <ac:chgData name="Sample, Danielle" userId="d6461fb0-3a6b-4eaf-9027-4045ee96c8ff" providerId="ADAL" clId="{6AAE1FB0-4FB0-4B4C-9065-D046BBB16D47}" dt="2026-02-20T19:35:54.626" v="539" actId="13244"/>
          <ac:spMkLst>
            <pc:docMk/>
            <pc:sldMk cId="1473794598" sldId="297"/>
            <ac:spMk id="2" creationId="{D0CF49DD-860B-2849-F6AE-D5980C0FA64E}"/>
          </ac:spMkLst>
        </pc:spChg>
      </pc:sldChg>
      <pc:sldChg chg="modSp mod">
        <pc:chgData name="Sample, Danielle" userId="d6461fb0-3a6b-4eaf-9027-4045ee96c8ff" providerId="ADAL" clId="{6AAE1FB0-4FB0-4B4C-9065-D046BBB16D47}" dt="2026-02-20T18:05:09.831" v="23" actId="1076"/>
        <pc:sldMkLst>
          <pc:docMk/>
          <pc:sldMk cId="1351522312" sldId="338"/>
        </pc:sldMkLst>
        <pc:spChg chg="mod ord">
          <ac:chgData name="Sample, Danielle" userId="d6461fb0-3a6b-4eaf-9027-4045ee96c8ff" providerId="ADAL" clId="{6AAE1FB0-4FB0-4B4C-9065-D046BBB16D47}" dt="2026-02-20T18:05:06.621" v="22" actId="1076"/>
          <ac:spMkLst>
            <pc:docMk/>
            <pc:sldMk cId="1351522312" sldId="338"/>
            <ac:spMk id="2" creationId="{D5FB0429-0D22-9FFE-7A0F-EB044831D63F}"/>
          </ac:spMkLst>
        </pc:spChg>
        <pc:graphicFrameChg chg="mod">
          <ac:chgData name="Sample, Danielle" userId="d6461fb0-3a6b-4eaf-9027-4045ee96c8ff" providerId="ADAL" clId="{6AAE1FB0-4FB0-4B4C-9065-D046BBB16D47}" dt="2026-02-20T18:05:09.831" v="23" actId="1076"/>
          <ac:graphicFrameMkLst>
            <pc:docMk/>
            <pc:sldMk cId="1351522312" sldId="338"/>
            <ac:graphicFrameMk id="10" creationId="{63E75079-DB8A-F59A-BD0A-DE1857342249}"/>
          </ac:graphicFrameMkLst>
        </pc:graphicFrameChg>
      </pc:sldChg>
      <pc:sldChg chg="modSp mod">
        <pc:chgData name="Sample, Danielle" userId="d6461fb0-3a6b-4eaf-9027-4045ee96c8ff" providerId="ADAL" clId="{6AAE1FB0-4FB0-4B4C-9065-D046BBB16D47}" dt="2026-02-20T18:07:10.950" v="37" actId="20577"/>
        <pc:sldMkLst>
          <pc:docMk/>
          <pc:sldMk cId="1706562113" sldId="350"/>
        </pc:sldMkLst>
        <pc:spChg chg="mod">
          <ac:chgData name="Sample, Danielle" userId="d6461fb0-3a6b-4eaf-9027-4045ee96c8ff" providerId="ADAL" clId="{6AAE1FB0-4FB0-4B4C-9065-D046BBB16D47}" dt="2026-02-20T18:07:10.950" v="37" actId="20577"/>
          <ac:spMkLst>
            <pc:docMk/>
            <pc:sldMk cId="1706562113" sldId="350"/>
            <ac:spMk id="2" creationId="{C3AAE544-952C-D2B4-88D1-2772D6026DAC}"/>
          </ac:spMkLst>
        </pc:spChg>
      </pc:sldChg>
      <pc:sldChg chg="modSp mod">
        <pc:chgData name="Sample, Danielle" userId="d6461fb0-3a6b-4eaf-9027-4045ee96c8ff" providerId="ADAL" clId="{6AAE1FB0-4FB0-4B4C-9065-D046BBB16D47}" dt="2026-02-20T18:19:45.193" v="68" actId="27636"/>
        <pc:sldMkLst>
          <pc:docMk/>
          <pc:sldMk cId="192599311" sldId="352"/>
        </pc:sldMkLst>
        <pc:spChg chg="mod">
          <ac:chgData name="Sample, Danielle" userId="d6461fb0-3a6b-4eaf-9027-4045ee96c8ff" providerId="ADAL" clId="{6AAE1FB0-4FB0-4B4C-9065-D046BBB16D47}" dt="2026-02-20T18:19:45.193" v="68" actId="27636"/>
          <ac:spMkLst>
            <pc:docMk/>
            <pc:sldMk cId="192599311" sldId="352"/>
            <ac:spMk id="6" creationId="{699B2F2E-0161-18F7-2ED8-71A91C62E96E}"/>
          </ac:spMkLst>
        </pc:spChg>
      </pc:sldChg>
      <pc:sldChg chg="modSp mod">
        <pc:chgData name="Sample, Danielle" userId="d6461fb0-3a6b-4eaf-9027-4045ee96c8ff" providerId="ADAL" clId="{6AAE1FB0-4FB0-4B4C-9065-D046BBB16D47}" dt="2026-02-20T18:18:49.329" v="65" actId="20577"/>
        <pc:sldMkLst>
          <pc:docMk/>
          <pc:sldMk cId="2226244342" sldId="353"/>
        </pc:sldMkLst>
        <pc:spChg chg="mod">
          <ac:chgData name="Sample, Danielle" userId="d6461fb0-3a6b-4eaf-9027-4045ee96c8ff" providerId="ADAL" clId="{6AAE1FB0-4FB0-4B4C-9065-D046BBB16D47}" dt="2026-02-20T18:18:49.329" v="65" actId="20577"/>
          <ac:spMkLst>
            <pc:docMk/>
            <pc:sldMk cId="2226244342" sldId="353"/>
            <ac:spMk id="2" creationId="{728BBD4F-26CF-D219-0B79-8221E2BEF139}"/>
          </ac:spMkLst>
        </pc:spChg>
      </pc:sldChg>
      <pc:sldChg chg="modSp mod">
        <pc:chgData name="Sample, Danielle" userId="d6461fb0-3a6b-4eaf-9027-4045ee96c8ff" providerId="ADAL" clId="{6AAE1FB0-4FB0-4B4C-9065-D046BBB16D47}" dt="2026-02-20T19:25:03.958" v="173" actId="1076"/>
        <pc:sldMkLst>
          <pc:docMk/>
          <pc:sldMk cId="1986786936" sldId="360"/>
        </pc:sldMkLst>
        <pc:spChg chg="mod">
          <ac:chgData name="Sample, Danielle" userId="d6461fb0-3a6b-4eaf-9027-4045ee96c8ff" providerId="ADAL" clId="{6AAE1FB0-4FB0-4B4C-9065-D046BBB16D47}" dt="2026-02-20T19:25:03.958" v="173" actId="1076"/>
          <ac:spMkLst>
            <pc:docMk/>
            <pc:sldMk cId="1986786936" sldId="360"/>
            <ac:spMk id="2" creationId="{5A9ED839-8B91-23A0-5476-A1559B34CABD}"/>
          </ac:spMkLst>
        </pc:spChg>
        <pc:spChg chg="mod">
          <ac:chgData name="Sample, Danielle" userId="d6461fb0-3a6b-4eaf-9027-4045ee96c8ff" providerId="ADAL" clId="{6AAE1FB0-4FB0-4B4C-9065-D046BBB16D47}" dt="2026-02-20T19:25:00.934" v="172" actId="27636"/>
          <ac:spMkLst>
            <pc:docMk/>
            <pc:sldMk cId="1986786936" sldId="360"/>
            <ac:spMk id="3" creationId="{C9786D3B-D219-3AA4-A462-F35E942C53D2}"/>
          </ac:spMkLst>
        </pc:spChg>
        <pc:spChg chg="mod">
          <ac:chgData name="Sample, Danielle" userId="d6461fb0-3a6b-4eaf-9027-4045ee96c8ff" providerId="ADAL" clId="{6AAE1FB0-4FB0-4B4C-9065-D046BBB16D47}" dt="2026-02-20T19:24:45.066" v="169" actId="1076"/>
          <ac:spMkLst>
            <pc:docMk/>
            <pc:sldMk cId="1986786936" sldId="360"/>
            <ac:spMk id="7" creationId="{18823245-D6BE-F0E4-C7AF-3CA41D1433C9}"/>
          </ac:spMkLst>
        </pc:spChg>
      </pc:sldChg>
      <pc:sldChg chg="modSp mod">
        <pc:chgData name="Sample, Danielle" userId="d6461fb0-3a6b-4eaf-9027-4045ee96c8ff" providerId="ADAL" clId="{6AAE1FB0-4FB0-4B4C-9065-D046BBB16D47}" dt="2026-02-20T19:20:32.467" v="119" actId="15"/>
        <pc:sldMkLst>
          <pc:docMk/>
          <pc:sldMk cId="3660707435" sldId="362"/>
        </pc:sldMkLst>
        <pc:spChg chg="mod">
          <ac:chgData name="Sample, Danielle" userId="d6461fb0-3a6b-4eaf-9027-4045ee96c8ff" providerId="ADAL" clId="{6AAE1FB0-4FB0-4B4C-9065-D046BBB16D47}" dt="2026-02-20T19:20:32.467" v="119" actId="15"/>
          <ac:spMkLst>
            <pc:docMk/>
            <pc:sldMk cId="3660707435" sldId="362"/>
            <ac:spMk id="6" creationId="{024CA7DA-028F-A8EA-703C-283F797DAAE2}"/>
          </ac:spMkLst>
        </pc:spChg>
      </pc:sldChg>
      <pc:sldChg chg="addSp delSp modSp mod">
        <pc:chgData name="Sample, Danielle" userId="d6461fb0-3a6b-4eaf-9027-4045ee96c8ff" providerId="ADAL" clId="{6AAE1FB0-4FB0-4B4C-9065-D046BBB16D47}" dt="2026-02-20T19:27:23.849" v="187" actId="962"/>
        <pc:sldMkLst>
          <pc:docMk/>
          <pc:sldMk cId="3560043541" sldId="363"/>
        </pc:sldMkLst>
        <pc:spChg chg="mod">
          <ac:chgData name="Sample, Danielle" userId="d6461fb0-3a6b-4eaf-9027-4045ee96c8ff" providerId="ADAL" clId="{6AAE1FB0-4FB0-4B4C-9065-D046BBB16D47}" dt="2026-02-20T19:21:13.380" v="126" actId="1076"/>
          <ac:spMkLst>
            <pc:docMk/>
            <pc:sldMk cId="3560043541" sldId="363"/>
            <ac:spMk id="5" creationId="{4AE49364-65EE-73C8-591B-07855D57E9EA}"/>
          </ac:spMkLst>
        </pc:spChg>
        <pc:spChg chg="del">
          <ac:chgData name="Sample, Danielle" userId="d6461fb0-3a6b-4eaf-9027-4045ee96c8ff" providerId="ADAL" clId="{6AAE1FB0-4FB0-4B4C-9065-D046BBB16D47}" dt="2026-02-20T19:26:59.975" v="184" actId="478"/>
          <ac:spMkLst>
            <pc:docMk/>
            <pc:sldMk cId="3560043541" sldId="363"/>
            <ac:spMk id="6" creationId="{E6DEDA28-367A-B117-69FE-3273B5FB5A68}"/>
          </ac:spMkLst>
        </pc:spChg>
        <pc:spChg chg="add del mod">
          <ac:chgData name="Sample, Danielle" userId="d6461fb0-3a6b-4eaf-9027-4045ee96c8ff" providerId="ADAL" clId="{6AAE1FB0-4FB0-4B4C-9065-D046BBB16D47}" dt="2026-02-20T19:27:01.932" v="185" actId="478"/>
          <ac:spMkLst>
            <pc:docMk/>
            <pc:sldMk cId="3560043541" sldId="363"/>
            <ac:spMk id="8" creationId="{5183D5F2-D6B3-B2FB-EA54-928A26087774}"/>
          </ac:spMkLst>
        </pc:spChg>
        <pc:picChg chg="mod">
          <ac:chgData name="Sample, Danielle" userId="d6461fb0-3a6b-4eaf-9027-4045ee96c8ff" providerId="ADAL" clId="{6AAE1FB0-4FB0-4B4C-9065-D046BBB16D47}" dt="2026-02-20T19:27:23.849" v="187" actId="962"/>
          <ac:picMkLst>
            <pc:docMk/>
            <pc:sldMk cId="3560043541" sldId="363"/>
            <ac:picMk id="3" creationId="{322A459A-997F-4DA9-27DE-B8E5DB19F26D}"/>
          </ac:picMkLst>
        </pc:picChg>
      </pc:sldChg>
      <pc:sldChg chg="addSp delSp modSp mod">
        <pc:chgData name="Sample, Danielle" userId="d6461fb0-3a6b-4eaf-9027-4045ee96c8ff" providerId="ADAL" clId="{6AAE1FB0-4FB0-4B4C-9065-D046BBB16D47}" dt="2026-02-20T19:27:51.241" v="191" actId="962"/>
        <pc:sldMkLst>
          <pc:docMk/>
          <pc:sldMk cId="211212135" sldId="364"/>
        </pc:sldMkLst>
        <pc:spChg chg="mod">
          <ac:chgData name="Sample, Danielle" userId="d6461fb0-3a6b-4eaf-9027-4045ee96c8ff" providerId="ADAL" clId="{6AAE1FB0-4FB0-4B4C-9065-D046BBB16D47}" dt="2026-02-20T19:21:27.745" v="128" actId="2711"/>
          <ac:spMkLst>
            <pc:docMk/>
            <pc:sldMk cId="211212135" sldId="364"/>
            <ac:spMk id="5" creationId="{407E32D4-FFB8-4154-C480-9438C320872F}"/>
          </ac:spMkLst>
        </pc:spChg>
        <pc:spChg chg="del">
          <ac:chgData name="Sample, Danielle" userId="d6461fb0-3a6b-4eaf-9027-4045ee96c8ff" providerId="ADAL" clId="{6AAE1FB0-4FB0-4B4C-9065-D046BBB16D47}" dt="2026-02-20T19:27:27.361" v="188" actId="478"/>
          <ac:spMkLst>
            <pc:docMk/>
            <pc:sldMk cId="211212135" sldId="364"/>
            <ac:spMk id="6" creationId="{506D32C0-9403-B56B-B856-AF5313805644}"/>
          </ac:spMkLst>
        </pc:spChg>
        <pc:spChg chg="add del mod">
          <ac:chgData name="Sample, Danielle" userId="d6461fb0-3a6b-4eaf-9027-4045ee96c8ff" providerId="ADAL" clId="{6AAE1FB0-4FB0-4B4C-9065-D046BBB16D47}" dt="2026-02-20T19:27:29.978" v="189" actId="478"/>
          <ac:spMkLst>
            <pc:docMk/>
            <pc:sldMk cId="211212135" sldId="364"/>
            <ac:spMk id="8" creationId="{EA5C6252-5039-0CE7-F70A-D317BBFC8586}"/>
          </ac:spMkLst>
        </pc:spChg>
        <pc:picChg chg="mod">
          <ac:chgData name="Sample, Danielle" userId="d6461fb0-3a6b-4eaf-9027-4045ee96c8ff" providerId="ADAL" clId="{6AAE1FB0-4FB0-4B4C-9065-D046BBB16D47}" dt="2026-02-20T19:27:51.241" v="191" actId="962"/>
          <ac:picMkLst>
            <pc:docMk/>
            <pc:sldMk cId="211212135" sldId="364"/>
            <ac:picMk id="7" creationId="{F768A1B1-DB6C-D19A-82A2-C7E923A6D644}"/>
          </ac:picMkLst>
        </pc:picChg>
      </pc:sldChg>
      <pc:sldChg chg="addSp delSp modSp mod">
        <pc:chgData name="Sample, Danielle" userId="d6461fb0-3a6b-4eaf-9027-4045ee96c8ff" providerId="ADAL" clId="{6AAE1FB0-4FB0-4B4C-9065-D046BBB16D47}" dt="2026-02-20T19:28:59.483" v="202" actId="962"/>
        <pc:sldMkLst>
          <pc:docMk/>
          <pc:sldMk cId="2473180555" sldId="365"/>
        </pc:sldMkLst>
        <pc:spChg chg="mod">
          <ac:chgData name="Sample, Danielle" userId="d6461fb0-3a6b-4eaf-9027-4045ee96c8ff" providerId="ADAL" clId="{6AAE1FB0-4FB0-4B4C-9065-D046BBB16D47}" dt="2026-02-20T19:23:10.692" v="152" actId="1076"/>
          <ac:spMkLst>
            <pc:docMk/>
            <pc:sldMk cId="2473180555" sldId="365"/>
            <ac:spMk id="2" creationId="{A07857A6-C088-2F08-6EF4-8864C727CC57}"/>
          </ac:spMkLst>
        </pc:spChg>
        <pc:spChg chg="mod">
          <ac:chgData name="Sample, Danielle" userId="d6461fb0-3a6b-4eaf-9027-4045ee96c8ff" providerId="ADAL" clId="{6AAE1FB0-4FB0-4B4C-9065-D046BBB16D47}" dt="2026-02-20T19:23:08.451" v="151" actId="1076"/>
          <ac:spMkLst>
            <pc:docMk/>
            <pc:sldMk cId="2473180555" sldId="365"/>
            <ac:spMk id="5" creationId="{E02C8B90-DE3A-5536-BC1B-3B6E8BF401F8}"/>
          </ac:spMkLst>
        </pc:spChg>
        <pc:spChg chg="del">
          <ac:chgData name="Sample, Danielle" userId="d6461fb0-3a6b-4eaf-9027-4045ee96c8ff" providerId="ADAL" clId="{6AAE1FB0-4FB0-4B4C-9065-D046BBB16D47}" dt="2026-02-20T19:28:40.517" v="199" actId="478"/>
          <ac:spMkLst>
            <pc:docMk/>
            <pc:sldMk cId="2473180555" sldId="365"/>
            <ac:spMk id="6" creationId="{198E54CA-29AF-A2B1-AC5A-307990415CE6}"/>
          </ac:spMkLst>
        </pc:spChg>
        <pc:spChg chg="add del mod">
          <ac:chgData name="Sample, Danielle" userId="d6461fb0-3a6b-4eaf-9027-4045ee96c8ff" providerId="ADAL" clId="{6AAE1FB0-4FB0-4B4C-9065-D046BBB16D47}" dt="2026-02-20T19:28:42.318" v="200" actId="478"/>
          <ac:spMkLst>
            <pc:docMk/>
            <pc:sldMk cId="2473180555" sldId="365"/>
            <ac:spMk id="8" creationId="{87645EFA-C2A1-4B1B-6B6C-A4F70139F40F}"/>
          </ac:spMkLst>
        </pc:spChg>
        <pc:picChg chg="mod">
          <ac:chgData name="Sample, Danielle" userId="d6461fb0-3a6b-4eaf-9027-4045ee96c8ff" providerId="ADAL" clId="{6AAE1FB0-4FB0-4B4C-9065-D046BBB16D47}" dt="2026-02-20T19:28:59.483" v="202" actId="962"/>
          <ac:picMkLst>
            <pc:docMk/>
            <pc:sldMk cId="2473180555" sldId="365"/>
            <ac:picMk id="3" creationId="{22782038-62D9-FAC8-F576-519802BB92C6}"/>
          </ac:picMkLst>
        </pc:picChg>
      </pc:sldChg>
      <pc:sldChg chg="addSp delSp modSp mod">
        <pc:chgData name="Sample, Danielle" userId="d6461fb0-3a6b-4eaf-9027-4045ee96c8ff" providerId="ADAL" clId="{6AAE1FB0-4FB0-4B4C-9065-D046BBB16D47}" dt="2026-02-20T19:35:42.343" v="536" actId="20577"/>
        <pc:sldMkLst>
          <pc:docMk/>
          <pc:sldMk cId="2054979135" sldId="366"/>
        </pc:sldMkLst>
        <pc:spChg chg="mod">
          <ac:chgData name="Sample, Danielle" userId="d6461fb0-3a6b-4eaf-9027-4045ee96c8ff" providerId="ADAL" clId="{6AAE1FB0-4FB0-4B4C-9065-D046BBB16D47}" dt="2026-02-20T19:35:42.343" v="536" actId="20577"/>
          <ac:spMkLst>
            <pc:docMk/>
            <pc:sldMk cId="2054979135" sldId="366"/>
            <ac:spMk id="2" creationId="{AD5766E2-939F-C530-E498-F50B5B2C08AB}"/>
          </ac:spMkLst>
        </pc:spChg>
        <pc:spChg chg="mod">
          <ac:chgData name="Sample, Danielle" userId="d6461fb0-3a6b-4eaf-9027-4045ee96c8ff" providerId="ADAL" clId="{6AAE1FB0-4FB0-4B4C-9065-D046BBB16D47}" dt="2026-02-20T19:23:38.210" v="156" actId="14100"/>
          <ac:spMkLst>
            <pc:docMk/>
            <pc:sldMk cId="2054979135" sldId="366"/>
            <ac:spMk id="5" creationId="{722907DF-F95B-EB74-FC6C-AFCBC73F0CF1}"/>
          </ac:spMkLst>
        </pc:spChg>
        <pc:spChg chg="del">
          <ac:chgData name="Sample, Danielle" userId="d6461fb0-3a6b-4eaf-9027-4045ee96c8ff" providerId="ADAL" clId="{6AAE1FB0-4FB0-4B4C-9065-D046BBB16D47}" dt="2026-02-20T19:29:01.590" v="203" actId="478"/>
          <ac:spMkLst>
            <pc:docMk/>
            <pc:sldMk cId="2054979135" sldId="366"/>
            <ac:spMk id="6" creationId="{080AD08F-E6B0-B2E6-FD81-89F146FC6D61}"/>
          </ac:spMkLst>
        </pc:spChg>
        <pc:spChg chg="add del mod">
          <ac:chgData name="Sample, Danielle" userId="d6461fb0-3a6b-4eaf-9027-4045ee96c8ff" providerId="ADAL" clId="{6AAE1FB0-4FB0-4B4C-9065-D046BBB16D47}" dt="2026-02-20T19:29:04.026" v="204" actId="478"/>
          <ac:spMkLst>
            <pc:docMk/>
            <pc:sldMk cId="2054979135" sldId="366"/>
            <ac:spMk id="8" creationId="{A40A2E11-8176-C3AE-C610-8A3FD6AA6FBB}"/>
          </ac:spMkLst>
        </pc:spChg>
        <pc:spChg chg="mod">
          <ac:chgData name="Sample, Danielle" userId="d6461fb0-3a6b-4eaf-9027-4045ee96c8ff" providerId="ADAL" clId="{6AAE1FB0-4FB0-4B4C-9065-D046BBB16D47}" dt="2026-02-20T19:24:05.600" v="161" actId="1076"/>
          <ac:spMkLst>
            <pc:docMk/>
            <pc:sldMk cId="2054979135" sldId="366"/>
            <ac:spMk id="9" creationId="{0CAA8158-C63B-78B3-DA18-DF2327884ED2}"/>
          </ac:spMkLst>
        </pc:spChg>
        <pc:picChg chg="mod">
          <ac:chgData name="Sample, Danielle" userId="d6461fb0-3a6b-4eaf-9027-4045ee96c8ff" providerId="ADAL" clId="{6AAE1FB0-4FB0-4B4C-9065-D046BBB16D47}" dt="2026-02-20T19:29:26.137" v="206" actId="962"/>
          <ac:picMkLst>
            <pc:docMk/>
            <pc:sldMk cId="2054979135" sldId="366"/>
            <ac:picMk id="7" creationId="{57456049-7998-B0B3-0EF3-8EA461C7F358}"/>
          </ac:picMkLst>
        </pc:picChg>
      </pc:sldChg>
      <pc:sldChg chg="addSp delSp modSp mod chgLayout">
        <pc:chgData name="Sample, Danielle" userId="d6461fb0-3a6b-4eaf-9027-4045ee96c8ff" providerId="ADAL" clId="{6AAE1FB0-4FB0-4B4C-9065-D046BBB16D47}" dt="2026-02-20T19:35:49.950" v="537" actId="13244"/>
        <pc:sldMkLst>
          <pc:docMk/>
          <pc:sldMk cId="3335982668" sldId="367"/>
        </pc:sldMkLst>
        <pc:spChg chg="add del mod ord">
          <ac:chgData name="Sample, Danielle" userId="d6461fb0-3a6b-4eaf-9027-4045ee96c8ff" providerId="ADAL" clId="{6AAE1FB0-4FB0-4B4C-9065-D046BBB16D47}" dt="2026-02-20T18:08:07.296" v="43" actId="700"/>
          <ac:spMkLst>
            <pc:docMk/>
            <pc:sldMk cId="3335982668" sldId="367"/>
            <ac:spMk id="2" creationId="{DBF82F6D-02B9-D0D0-6EE8-CF000502A982}"/>
          </ac:spMkLst>
        </pc:spChg>
        <pc:spChg chg="add del mod ord">
          <ac:chgData name="Sample, Danielle" userId="d6461fb0-3a6b-4eaf-9027-4045ee96c8ff" providerId="ADAL" clId="{6AAE1FB0-4FB0-4B4C-9065-D046BBB16D47}" dt="2026-02-20T18:08:07.296" v="43" actId="700"/>
          <ac:spMkLst>
            <pc:docMk/>
            <pc:sldMk cId="3335982668" sldId="367"/>
            <ac:spMk id="3" creationId="{4B99BFAB-7936-4348-D636-6A107FB6CF77}"/>
          </ac:spMkLst>
        </pc:spChg>
        <pc:spChg chg="mod">
          <ac:chgData name="Sample, Danielle" userId="d6461fb0-3a6b-4eaf-9027-4045ee96c8ff" providerId="ADAL" clId="{6AAE1FB0-4FB0-4B4C-9065-D046BBB16D47}" dt="2026-02-20T19:30:00.082" v="231" actId="1076"/>
          <ac:spMkLst>
            <pc:docMk/>
            <pc:sldMk cId="3335982668" sldId="367"/>
            <ac:spMk id="4" creationId="{B72E7DA7-83A9-89C4-13A3-F7FDAAFA3B6F}"/>
          </ac:spMkLst>
        </pc:spChg>
        <pc:spChg chg="add del mod ord">
          <ac:chgData name="Sample, Danielle" userId="d6461fb0-3a6b-4eaf-9027-4045ee96c8ff" providerId="ADAL" clId="{6AAE1FB0-4FB0-4B4C-9065-D046BBB16D47}" dt="2026-02-20T18:08:07.296" v="43" actId="700"/>
          <ac:spMkLst>
            <pc:docMk/>
            <pc:sldMk cId="3335982668" sldId="367"/>
            <ac:spMk id="5" creationId="{19294F43-252C-C0F7-EB34-91EC2BC79C88}"/>
          </ac:spMkLst>
        </pc:spChg>
        <pc:spChg chg="add del mod ord">
          <ac:chgData name="Sample, Danielle" userId="d6461fb0-3a6b-4eaf-9027-4045ee96c8ff" providerId="ADAL" clId="{6AAE1FB0-4FB0-4B4C-9065-D046BBB16D47}" dt="2026-02-20T18:08:07.296" v="43" actId="700"/>
          <ac:spMkLst>
            <pc:docMk/>
            <pc:sldMk cId="3335982668" sldId="367"/>
            <ac:spMk id="6" creationId="{74362836-A1E2-5F0B-E390-925AF8246FCB}"/>
          </ac:spMkLst>
        </pc:spChg>
        <pc:spChg chg="mod ord">
          <ac:chgData name="Sample, Danielle" userId="d6461fb0-3a6b-4eaf-9027-4045ee96c8ff" providerId="ADAL" clId="{6AAE1FB0-4FB0-4B4C-9065-D046BBB16D47}" dt="2026-02-20T18:08:07.296" v="43" actId="700"/>
          <ac:spMkLst>
            <pc:docMk/>
            <pc:sldMk cId="3335982668" sldId="367"/>
            <ac:spMk id="7" creationId="{E5456E5A-964C-79CA-75D4-2FF9026A71CE}"/>
          </ac:spMkLst>
        </pc:spChg>
        <pc:spChg chg="add del mod ord">
          <ac:chgData name="Sample, Danielle" userId="d6461fb0-3a6b-4eaf-9027-4045ee96c8ff" providerId="ADAL" clId="{6AAE1FB0-4FB0-4B4C-9065-D046BBB16D47}" dt="2026-02-20T18:08:07.296" v="43" actId="700"/>
          <ac:spMkLst>
            <pc:docMk/>
            <pc:sldMk cId="3335982668" sldId="367"/>
            <ac:spMk id="8" creationId="{E3970FCF-AF8D-D6B4-BACB-FF9D3671F226}"/>
          </ac:spMkLst>
        </pc:spChg>
        <pc:spChg chg="add mod ord">
          <ac:chgData name="Sample, Danielle" userId="d6461fb0-3a6b-4eaf-9027-4045ee96c8ff" providerId="ADAL" clId="{6AAE1FB0-4FB0-4B4C-9065-D046BBB16D47}" dt="2026-02-20T19:35:49.950" v="537" actId="13244"/>
          <ac:spMkLst>
            <pc:docMk/>
            <pc:sldMk cId="3335982668" sldId="367"/>
            <ac:spMk id="9" creationId="{ECBD0E2B-6922-5164-FF8B-A2339050D7F3}"/>
          </ac:spMkLst>
        </pc:spChg>
      </pc:sldChg>
      <pc:sldChg chg="addSp delSp modSp mod modClrScheme chgLayout">
        <pc:chgData name="Sample, Danielle" userId="d6461fb0-3a6b-4eaf-9027-4045ee96c8ff" providerId="ADAL" clId="{6AAE1FB0-4FB0-4B4C-9065-D046BBB16D47}" dt="2026-02-20T19:31:16.814" v="301" actId="33553"/>
        <pc:sldMkLst>
          <pc:docMk/>
          <pc:sldMk cId="3408566686" sldId="369"/>
        </pc:sldMkLst>
        <pc:spChg chg="add del mod">
          <ac:chgData name="Sample, Danielle" userId="d6461fb0-3a6b-4eaf-9027-4045ee96c8ff" providerId="ADAL" clId="{6AAE1FB0-4FB0-4B4C-9065-D046BBB16D47}" dt="2026-02-20T19:31:11.564" v="300" actId="478"/>
          <ac:spMkLst>
            <pc:docMk/>
            <pc:sldMk cId="3408566686" sldId="369"/>
            <ac:spMk id="2" creationId="{F1A87C13-5F56-B6CF-3698-3DCFD7EF841A}"/>
          </ac:spMkLst>
        </pc:spChg>
        <pc:spChg chg="mod ord">
          <ac:chgData name="Sample, Danielle" userId="d6461fb0-3a6b-4eaf-9027-4045ee96c8ff" providerId="ADAL" clId="{6AAE1FB0-4FB0-4B4C-9065-D046BBB16D47}" dt="2026-02-20T19:31:16.814" v="301" actId="33553"/>
          <ac:spMkLst>
            <pc:docMk/>
            <pc:sldMk cId="3408566686" sldId="369"/>
            <ac:spMk id="4" creationId="{065681BA-4B37-1788-9028-4D36A985F94F}"/>
          </ac:spMkLst>
        </pc:spChg>
        <pc:picChg chg="mod">
          <ac:chgData name="Sample, Danielle" userId="d6461fb0-3a6b-4eaf-9027-4045ee96c8ff" providerId="ADAL" clId="{6AAE1FB0-4FB0-4B4C-9065-D046BBB16D47}" dt="2026-02-20T19:25:35.583" v="175" actId="962"/>
          <ac:picMkLst>
            <pc:docMk/>
            <pc:sldMk cId="3408566686" sldId="369"/>
            <ac:picMk id="3" creationId="{5AF79306-7230-8ED3-E464-612E1CF28E01}"/>
          </ac:picMkLst>
        </pc:picChg>
      </pc:sldChg>
      <pc:sldChg chg="delSp modSp mod modClrScheme chgLayout">
        <pc:chgData name="Sample, Danielle" userId="d6461fb0-3a6b-4eaf-9027-4045ee96c8ff" providerId="ADAL" clId="{6AAE1FB0-4FB0-4B4C-9065-D046BBB16D47}" dt="2026-02-20T19:31:24.938" v="302" actId="33553"/>
        <pc:sldMkLst>
          <pc:docMk/>
          <pc:sldMk cId="3587821763" sldId="370"/>
        </pc:sldMkLst>
        <pc:spChg chg="mod ord">
          <ac:chgData name="Sample, Danielle" userId="d6461fb0-3a6b-4eaf-9027-4045ee96c8ff" providerId="ADAL" clId="{6AAE1FB0-4FB0-4B4C-9065-D046BBB16D47}" dt="2026-02-20T18:21:57.392" v="76" actId="700"/>
          <ac:spMkLst>
            <pc:docMk/>
            <pc:sldMk cId="3587821763" sldId="370"/>
            <ac:spMk id="4" creationId="{16286951-DDB3-C02A-0D73-37AE1D0E52F1}"/>
          </ac:spMkLst>
        </pc:spChg>
        <pc:spChg chg="mod">
          <ac:chgData name="Sample, Danielle" userId="d6461fb0-3a6b-4eaf-9027-4045ee96c8ff" providerId="ADAL" clId="{6AAE1FB0-4FB0-4B4C-9065-D046BBB16D47}" dt="2026-02-20T19:31:24.938" v="302" actId="33553"/>
          <ac:spMkLst>
            <pc:docMk/>
            <pc:sldMk cId="3587821763" sldId="370"/>
            <ac:spMk id="5" creationId="{0138D47F-F592-282D-C728-C458F33785D0}"/>
          </ac:spMkLst>
        </pc:spChg>
        <pc:spChg chg="del mod ord">
          <ac:chgData name="Sample, Danielle" userId="d6461fb0-3a6b-4eaf-9027-4045ee96c8ff" providerId="ADAL" clId="{6AAE1FB0-4FB0-4B4C-9065-D046BBB16D47}" dt="2026-02-20T19:25:39.878" v="177" actId="478"/>
          <ac:spMkLst>
            <pc:docMk/>
            <pc:sldMk cId="3587821763" sldId="370"/>
            <ac:spMk id="6" creationId="{E52F0EDF-B4A5-5E71-2181-9A882B88186F}"/>
          </ac:spMkLst>
        </pc:spChg>
        <pc:graphicFrameChg chg="modGraphic">
          <ac:chgData name="Sample, Danielle" userId="d6461fb0-3a6b-4eaf-9027-4045ee96c8ff" providerId="ADAL" clId="{6AAE1FB0-4FB0-4B4C-9065-D046BBB16D47}" dt="2026-02-20T19:29:31.034" v="207" actId="13238"/>
          <ac:graphicFrameMkLst>
            <pc:docMk/>
            <pc:sldMk cId="3587821763" sldId="370"/>
            <ac:graphicFrameMk id="8" creationId="{CC78D7FB-0CA4-A689-AC29-2C2B5F8A01C4}"/>
          </ac:graphicFrameMkLst>
        </pc:graphicFrameChg>
      </pc:sldChg>
      <pc:sldChg chg="addSp delSp modSp mod">
        <pc:chgData name="Sample, Danielle" userId="d6461fb0-3a6b-4eaf-9027-4045ee96c8ff" providerId="ADAL" clId="{6AAE1FB0-4FB0-4B4C-9065-D046BBB16D47}" dt="2026-02-20T19:31:30.092" v="303" actId="33553"/>
        <pc:sldMkLst>
          <pc:docMk/>
          <pc:sldMk cId="1775134334" sldId="371"/>
        </pc:sldMkLst>
        <pc:spChg chg="add del mod">
          <ac:chgData name="Sample, Danielle" userId="d6461fb0-3a6b-4eaf-9027-4045ee96c8ff" providerId="ADAL" clId="{6AAE1FB0-4FB0-4B4C-9065-D046BBB16D47}" dt="2026-02-20T19:26:04.457" v="181" actId="478"/>
          <ac:spMkLst>
            <pc:docMk/>
            <pc:sldMk cId="1775134334" sldId="371"/>
            <ac:spMk id="3" creationId="{56D16692-2A4B-0C77-7F45-032A2DFF5C7C}"/>
          </ac:spMkLst>
        </pc:spChg>
        <pc:spChg chg="mod">
          <ac:chgData name="Sample, Danielle" userId="d6461fb0-3a6b-4eaf-9027-4045ee96c8ff" providerId="ADAL" clId="{6AAE1FB0-4FB0-4B4C-9065-D046BBB16D47}" dt="2026-02-20T19:31:30.092" v="303" actId="33553"/>
          <ac:spMkLst>
            <pc:docMk/>
            <pc:sldMk cId="1775134334" sldId="371"/>
            <ac:spMk id="5" creationId="{D1327D6E-3D75-2161-BB7C-D4879A2EFF4E}"/>
          </ac:spMkLst>
        </pc:spChg>
        <pc:spChg chg="del mod">
          <ac:chgData name="Sample, Danielle" userId="d6461fb0-3a6b-4eaf-9027-4045ee96c8ff" providerId="ADAL" clId="{6AAE1FB0-4FB0-4B4C-9065-D046BBB16D47}" dt="2026-02-20T19:26:01.318" v="180" actId="478"/>
          <ac:spMkLst>
            <pc:docMk/>
            <pc:sldMk cId="1775134334" sldId="371"/>
            <ac:spMk id="6" creationId="{EC1DD699-298C-1FEB-4855-4497E4B9167A}"/>
          </ac:spMkLst>
        </pc:spChg>
      </pc:sldChg>
      <pc:sldChg chg="modSp mod">
        <pc:chgData name="Sample, Danielle" userId="d6461fb0-3a6b-4eaf-9027-4045ee96c8ff" providerId="ADAL" clId="{6AAE1FB0-4FB0-4B4C-9065-D046BBB16D47}" dt="2026-02-20T19:31:33.150" v="305" actId="27636"/>
        <pc:sldMkLst>
          <pc:docMk/>
          <pc:sldMk cId="991655408" sldId="372"/>
        </pc:sldMkLst>
        <pc:spChg chg="mod">
          <ac:chgData name="Sample, Danielle" userId="d6461fb0-3a6b-4eaf-9027-4045ee96c8ff" providerId="ADAL" clId="{6AAE1FB0-4FB0-4B4C-9065-D046BBB16D47}" dt="2026-02-20T19:31:33.150" v="305" actId="27636"/>
          <ac:spMkLst>
            <pc:docMk/>
            <pc:sldMk cId="991655408" sldId="372"/>
            <ac:spMk id="3" creationId="{EB6E8F4C-C948-5B41-ABA4-6E95C17E1E26}"/>
          </ac:spMkLst>
        </pc:spChg>
      </pc:sldChg>
      <pc:sldChg chg="addSp modSp mod">
        <pc:chgData name="Sample, Danielle" userId="d6461fb0-3a6b-4eaf-9027-4045ee96c8ff" providerId="ADAL" clId="{6AAE1FB0-4FB0-4B4C-9065-D046BBB16D47}" dt="2026-02-20T19:32:07.083" v="339" actId="1076"/>
        <pc:sldMkLst>
          <pc:docMk/>
          <pc:sldMk cId="179739017" sldId="373"/>
        </pc:sldMkLst>
        <pc:spChg chg="add mod">
          <ac:chgData name="Sample, Danielle" userId="d6461fb0-3a6b-4eaf-9027-4045ee96c8ff" providerId="ADAL" clId="{6AAE1FB0-4FB0-4B4C-9065-D046BBB16D47}" dt="2026-02-20T19:32:01.421" v="338" actId="1076"/>
          <ac:spMkLst>
            <pc:docMk/>
            <pc:sldMk cId="179739017" sldId="373"/>
            <ac:spMk id="2" creationId="{B8C92006-0BCF-E2F7-4C4C-5C0F386740F2}"/>
          </ac:spMkLst>
        </pc:spChg>
        <pc:spChg chg="mod">
          <ac:chgData name="Sample, Danielle" userId="d6461fb0-3a6b-4eaf-9027-4045ee96c8ff" providerId="ADAL" clId="{6AAE1FB0-4FB0-4B4C-9065-D046BBB16D47}" dt="2026-02-20T19:32:07.083" v="339" actId="1076"/>
          <ac:spMkLst>
            <pc:docMk/>
            <pc:sldMk cId="179739017" sldId="373"/>
            <ac:spMk id="3" creationId="{7CD2BE8A-69C1-9B1F-31D9-10DA84173941}"/>
          </ac:spMkLst>
        </pc:spChg>
      </pc:sldChg>
      <pc:sldChg chg="addSp modSp mod">
        <pc:chgData name="Sample, Danielle" userId="d6461fb0-3a6b-4eaf-9027-4045ee96c8ff" providerId="ADAL" clId="{6AAE1FB0-4FB0-4B4C-9065-D046BBB16D47}" dt="2026-02-20T19:32:41.899" v="386" actId="1076"/>
        <pc:sldMkLst>
          <pc:docMk/>
          <pc:sldMk cId="962179683" sldId="374"/>
        </pc:sldMkLst>
        <pc:spChg chg="add mod">
          <ac:chgData name="Sample, Danielle" userId="d6461fb0-3a6b-4eaf-9027-4045ee96c8ff" providerId="ADAL" clId="{6AAE1FB0-4FB0-4B4C-9065-D046BBB16D47}" dt="2026-02-20T19:32:41.899" v="386" actId="1076"/>
          <ac:spMkLst>
            <pc:docMk/>
            <pc:sldMk cId="962179683" sldId="374"/>
            <ac:spMk id="2" creationId="{F8BD62CF-0819-7B68-8FB2-6E47967644BE}"/>
          </ac:spMkLst>
        </pc:spChg>
        <pc:spChg chg="mod">
          <ac:chgData name="Sample, Danielle" userId="d6461fb0-3a6b-4eaf-9027-4045ee96c8ff" providerId="ADAL" clId="{6AAE1FB0-4FB0-4B4C-9065-D046BBB16D47}" dt="2026-02-20T19:32:39.041" v="384" actId="1076"/>
          <ac:spMkLst>
            <pc:docMk/>
            <pc:sldMk cId="962179683" sldId="374"/>
            <ac:spMk id="3" creationId="{FAB98731-FB7F-F031-4116-7B881AF5A585}"/>
          </ac:spMkLst>
        </pc:spChg>
      </pc:sldChg>
      <pc:sldChg chg="addSp modSp mod">
        <pc:chgData name="Sample, Danielle" userId="d6461fb0-3a6b-4eaf-9027-4045ee96c8ff" providerId="ADAL" clId="{6AAE1FB0-4FB0-4B4C-9065-D046BBB16D47}" dt="2026-02-20T19:33:06.221" v="416" actId="1076"/>
        <pc:sldMkLst>
          <pc:docMk/>
          <pc:sldMk cId="3373737439" sldId="375"/>
        </pc:sldMkLst>
        <pc:spChg chg="add mod">
          <ac:chgData name="Sample, Danielle" userId="d6461fb0-3a6b-4eaf-9027-4045ee96c8ff" providerId="ADAL" clId="{6AAE1FB0-4FB0-4B4C-9065-D046BBB16D47}" dt="2026-02-20T19:33:06.221" v="416" actId="1076"/>
          <ac:spMkLst>
            <pc:docMk/>
            <pc:sldMk cId="3373737439" sldId="375"/>
            <ac:spMk id="2" creationId="{03726DDF-A640-0126-5202-DED4A3BF6DFC}"/>
          </ac:spMkLst>
        </pc:spChg>
        <pc:spChg chg="mod">
          <ac:chgData name="Sample, Danielle" userId="d6461fb0-3a6b-4eaf-9027-4045ee96c8ff" providerId="ADAL" clId="{6AAE1FB0-4FB0-4B4C-9065-D046BBB16D47}" dt="2026-02-20T19:33:03.750" v="415" actId="1076"/>
          <ac:spMkLst>
            <pc:docMk/>
            <pc:sldMk cId="3373737439" sldId="375"/>
            <ac:spMk id="3" creationId="{EDA47542-B690-3C57-D791-006E82E69ABA}"/>
          </ac:spMkLst>
        </pc:spChg>
      </pc:sldChg>
      <pc:sldChg chg="addSp modSp mod">
        <pc:chgData name="Sample, Danielle" userId="d6461fb0-3a6b-4eaf-9027-4045ee96c8ff" providerId="ADAL" clId="{6AAE1FB0-4FB0-4B4C-9065-D046BBB16D47}" dt="2026-02-20T19:33:23.385" v="441" actId="1076"/>
        <pc:sldMkLst>
          <pc:docMk/>
          <pc:sldMk cId="2079059650" sldId="376"/>
        </pc:sldMkLst>
        <pc:spChg chg="add mod">
          <ac:chgData name="Sample, Danielle" userId="d6461fb0-3a6b-4eaf-9027-4045ee96c8ff" providerId="ADAL" clId="{6AAE1FB0-4FB0-4B4C-9065-D046BBB16D47}" dt="2026-02-20T19:33:23.385" v="441" actId="1076"/>
          <ac:spMkLst>
            <pc:docMk/>
            <pc:sldMk cId="2079059650" sldId="376"/>
            <ac:spMk id="2" creationId="{8B82F349-1A13-1A8E-360C-2828480FD43D}"/>
          </ac:spMkLst>
        </pc:spChg>
        <pc:spChg chg="mod">
          <ac:chgData name="Sample, Danielle" userId="d6461fb0-3a6b-4eaf-9027-4045ee96c8ff" providerId="ADAL" clId="{6AAE1FB0-4FB0-4B4C-9065-D046BBB16D47}" dt="2026-02-20T19:33:21.478" v="440" actId="1076"/>
          <ac:spMkLst>
            <pc:docMk/>
            <pc:sldMk cId="2079059650" sldId="376"/>
            <ac:spMk id="3" creationId="{05FBA411-8AEE-4F83-C97A-45888F87EFFB}"/>
          </ac:spMkLst>
        </pc:spChg>
      </pc:sldChg>
      <pc:sldChg chg="addSp modSp mod">
        <pc:chgData name="Sample, Danielle" userId="d6461fb0-3a6b-4eaf-9027-4045ee96c8ff" providerId="ADAL" clId="{6AAE1FB0-4FB0-4B4C-9065-D046BBB16D47}" dt="2026-02-20T19:34:24.978" v="503" actId="1076"/>
        <pc:sldMkLst>
          <pc:docMk/>
          <pc:sldMk cId="3379553108" sldId="377"/>
        </pc:sldMkLst>
        <pc:spChg chg="add mod">
          <ac:chgData name="Sample, Danielle" userId="d6461fb0-3a6b-4eaf-9027-4045ee96c8ff" providerId="ADAL" clId="{6AAE1FB0-4FB0-4B4C-9065-D046BBB16D47}" dt="2026-02-20T19:34:24.978" v="503" actId="1076"/>
          <ac:spMkLst>
            <pc:docMk/>
            <pc:sldMk cId="3379553108" sldId="377"/>
            <ac:spMk id="2" creationId="{C15CC769-7402-9059-E166-38EAE22280DB}"/>
          </ac:spMkLst>
        </pc:spChg>
        <pc:spChg chg="mod">
          <ac:chgData name="Sample, Danielle" userId="d6461fb0-3a6b-4eaf-9027-4045ee96c8ff" providerId="ADAL" clId="{6AAE1FB0-4FB0-4B4C-9065-D046BBB16D47}" dt="2026-02-20T19:34:19.937" v="502" actId="1076"/>
          <ac:spMkLst>
            <pc:docMk/>
            <pc:sldMk cId="3379553108" sldId="377"/>
            <ac:spMk id="3" creationId="{624FDAD2-12E8-ED86-6634-0AF318112D11}"/>
          </ac:spMkLst>
        </pc:spChg>
      </pc:sldChg>
      <pc:sldChg chg="addSp modSp mod">
        <pc:chgData name="Sample, Danielle" userId="d6461fb0-3a6b-4eaf-9027-4045ee96c8ff" providerId="ADAL" clId="{6AAE1FB0-4FB0-4B4C-9065-D046BBB16D47}" dt="2026-02-20T19:35:14.024" v="524" actId="33553"/>
        <pc:sldMkLst>
          <pc:docMk/>
          <pc:sldMk cId="2294989138" sldId="378"/>
        </pc:sldMkLst>
        <pc:spChg chg="mod">
          <ac:chgData name="Sample, Danielle" userId="d6461fb0-3a6b-4eaf-9027-4045ee96c8ff" providerId="ADAL" clId="{6AAE1FB0-4FB0-4B4C-9065-D046BBB16D47}" dt="2026-02-20T19:35:10.284" v="523" actId="1076"/>
          <ac:spMkLst>
            <pc:docMk/>
            <pc:sldMk cId="2294989138" sldId="378"/>
            <ac:spMk id="3" creationId="{2D692916-9388-23B7-DD9A-00F7C5CD1DE4}"/>
          </ac:spMkLst>
        </pc:spChg>
        <pc:spChg chg="add mod">
          <ac:chgData name="Sample, Danielle" userId="d6461fb0-3a6b-4eaf-9027-4045ee96c8ff" providerId="ADAL" clId="{6AAE1FB0-4FB0-4B4C-9065-D046BBB16D47}" dt="2026-02-20T19:35:14.024" v="524" actId="33553"/>
          <ac:spMkLst>
            <pc:docMk/>
            <pc:sldMk cId="2294989138" sldId="378"/>
            <ac:spMk id="4" creationId="{CADD2EAC-2BE7-EEB6-BFDC-D19964BB0D56}"/>
          </ac:spMkLst>
        </pc:spChg>
      </pc:sldChg>
      <pc:sldChg chg="modSp mod modClrScheme chgLayout">
        <pc:chgData name="Sample, Danielle" userId="d6461fb0-3a6b-4eaf-9027-4045ee96c8ff" providerId="ADAL" clId="{6AAE1FB0-4FB0-4B4C-9065-D046BBB16D47}" dt="2026-02-20T19:35:20.197" v="525" actId="33553"/>
        <pc:sldMkLst>
          <pc:docMk/>
          <pc:sldMk cId="1955793117" sldId="379"/>
        </pc:sldMkLst>
        <pc:spChg chg="mod ord">
          <ac:chgData name="Sample, Danielle" userId="d6461fb0-3a6b-4eaf-9027-4045ee96c8ff" providerId="ADAL" clId="{6AAE1FB0-4FB0-4B4C-9065-D046BBB16D47}" dt="2026-02-20T19:35:20.197" v="525" actId="33553"/>
          <ac:spMkLst>
            <pc:docMk/>
            <pc:sldMk cId="1955793117" sldId="379"/>
            <ac:spMk id="5" creationId="{ED4BCA26-53AD-1D69-1C80-32AF163034FA}"/>
          </ac:spMkLst>
        </pc:spChg>
        <pc:picChg chg="mod">
          <ac:chgData name="Sample, Danielle" userId="d6461fb0-3a6b-4eaf-9027-4045ee96c8ff" providerId="ADAL" clId="{6AAE1FB0-4FB0-4B4C-9065-D046BBB16D47}" dt="2026-02-20T19:26:55.716" v="183" actId="962"/>
          <ac:picMkLst>
            <pc:docMk/>
            <pc:sldMk cId="1955793117" sldId="379"/>
            <ac:picMk id="7" creationId="{1DF1CB26-C024-AA78-E5BC-CF10D5283ED9}"/>
          </ac:picMkLst>
        </pc:picChg>
      </pc:sldChg>
      <pc:sldChg chg="modSp mod">
        <pc:chgData name="Sample, Danielle" userId="d6461fb0-3a6b-4eaf-9027-4045ee96c8ff" providerId="ADAL" clId="{6AAE1FB0-4FB0-4B4C-9065-D046BBB16D47}" dt="2026-02-20T19:24:18.023" v="163" actId="1076"/>
        <pc:sldMkLst>
          <pc:docMk/>
          <pc:sldMk cId="2392478900" sldId="380"/>
        </pc:sldMkLst>
        <pc:spChg chg="mod">
          <ac:chgData name="Sample, Danielle" userId="d6461fb0-3a6b-4eaf-9027-4045ee96c8ff" providerId="ADAL" clId="{6AAE1FB0-4FB0-4B4C-9065-D046BBB16D47}" dt="2026-02-20T19:24:18.023" v="163" actId="1076"/>
          <ac:spMkLst>
            <pc:docMk/>
            <pc:sldMk cId="2392478900" sldId="380"/>
            <ac:spMk id="2" creationId="{593E45A6-08FE-675F-F375-84A2AF20CC65}"/>
          </ac:spMkLst>
        </pc:spChg>
      </pc:sldChg>
      <pc:sldChg chg="addSp modSp mod">
        <pc:chgData name="Sample, Danielle" userId="d6461fb0-3a6b-4eaf-9027-4045ee96c8ff" providerId="ADAL" clId="{6AAE1FB0-4FB0-4B4C-9065-D046BBB16D47}" dt="2026-02-20T19:35:52.139" v="538" actId="13244"/>
        <pc:sldMkLst>
          <pc:docMk/>
          <pc:sldMk cId="1244867958" sldId="382"/>
        </pc:sldMkLst>
        <pc:spChg chg="add mod ord">
          <ac:chgData name="Sample, Danielle" userId="d6461fb0-3a6b-4eaf-9027-4045ee96c8ff" providerId="ADAL" clId="{6AAE1FB0-4FB0-4B4C-9065-D046BBB16D47}" dt="2026-02-20T19:35:52.139" v="538" actId="13244"/>
          <ac:spMkLst>
            <pc:docMk/>
            <pc:sldMk cId="1244867958" sldId="382"/>
            <ac:spMk id="2" creationId="{2CC6491B-AC03-24FC-A294-34BE6C16A8D3}"/>
          </ac:spMkLst>
        </pc:spChg>
        <pc:spChg chg="mod">
          <ac:chgData name="Sample, Danielle" userId="d6461fb0-3a6b-4eaf-9027-4045ee96c8ff" providerId="ADAL" clId="{6AAE1FB0-4FB0-4B4C-9065-D046BBB16D47}" dt="2026-02-20T19:30:27.789" v="268" actId="1076"/>
          <ac:spMkLst>
            <pc:docMk/>
            <pc:sldMk cId="1244867958" sldId="382"/>
            <ac:spMk id="4" creationId="{1BF2643A-8BAB-2D33-4674-3A4E628056F1}"/>
          </ac:spMkLst>
        </pc:spChg>
      </pc:sldChg>
      <pc:sldChg chg="modSp mod">
        <pc:chgData name="Sample, Danielle" userId="d6461fb0-3a6b-4eaf-9027-4045ee96c8ff" providerId="ADAL" clId="{6AAE1FB0-4FB0-4B4C-9065-D046BBB16D47}" dt="2026-02-20T19:35:23.006" v="526" actId="33553"/>
        <pc:sldMkLst>
          <pc:docMk/>
          <pc:sldMk cId="2569863937" sldId="384"/>
        </pc:sldMkLst>
        <pc:spChg chg="mod">
          <ac:chgData name="Sample, Danielle" userId="d6461fb0-3a6b-4eaf-9027-4045ee96c8ff" providerId="ADAL" clId="{6AAE1FB0-4FB0-4B4C-9065-D046BBB16D47}" dt="2026-02-20T19:24:35.736" v="168" actId="20577"/>
          <ac:spMkLst>
            <pc:docMk/>
            <pc:sldMk cId="2569863937" sldId="384"/>
            <ac:spMk id="3" creationId="{A652457E-3E38-56FA-3B3E-D551CFA20C72}"/>
          </ac:spMkLst>
        </pc:spChg>
        <pc:spChg chg="mod">
          <ac:chgData name="Sample, Danielle" userId="d6461fb0-3a6b-4eaf-9027-4045ee96c8ff" providerId="ADAL" clId="{6AAE1FB0-4FB0-4B4C-9065-D046BBB16D47}" dt="2026-02-20T19:35:23.006" v="526" actId="33553"/>
          <ac:spMkLst>
            <pc:docMk/>
            <pc:sldMk cId="2569863937" sldId="384"/>
            <ac:spMk id="5" creationId="{055A735C-ED2D-CB65-2F27-FA4222D97940}"/>
          </ac:spMkLst>
        </pc:spChg>
      </pc:sldChg>
      <pc:sldChg chg="addSp delSp modSp del mod">
        <pc:chgData name="Sample, Danielle" userId="d6461fb0-3a6b-4eaf-9027-4045ee96c8ff" providerId="ADAL" clId="{6AAE1FB0-4FB0-4B4C-9065-D046BBB16D47}" dt="2026-02-20T19:28:15.517" v="194" actId="47"/>
        <pc:sldMkLst>
          <pc:docMk/>
          <pc:sldMk cId="1384726274" sldId="385"/>
        </pc:sldMkLst>
        <pc:spChg chg="mod">
          <ac:chgData name="Sample, Danielle" userId="d6461fb0-3a6b-4eaf-9027-4045ee96c8ff" providerId="ADAL" clId="{6AAE1FB0-4FB0-4B4C-9065-D046BBB16D47}" dt="2026-02-20T19:21:45.312" v="131" actId="2711"/>
          <ac:spMkLst>
            <pc:docMk/>
            <pc:sldMk cId="1384726274" sldId="385"/>
            <ac:spMk id="5" creationId="{2CE644A9-4E1F-5CB6-6648-2287E7FFBAAC}"/>
          </ac:spMkLst>
        </pc:spChg>
        <pc:spChg chg="del">
          <ac:chgData name="Sample, Danielle" userId="d6461fb0-3a6b-4eaf-9027-4045ee96c8ff" providerId="ADAL" clId="{6AAE1FB0-4FB0-4B4C-9065-D046BBB16D47}" dt="2026-02-20T19:27:55.894" v="192" actId="478"/>
          <ac:spMkLst>
            <pc:docMk/>
            <pc:sldMk cId="1384726274" sldId="385"/>
            <ac:spMk id="6" creationId="{279DA593-E29A-6A1B-0193-501721BF38D7}"/>
          </ac:spMkLst>
        </pc:spChg>
        <pc:spChg chg="add del mod">
          <ac:chgData name="Sample, Danielle" userId="d6461fb0-3a6b-4eaf-9027-4045ee96c8ff" providerId="ADAL" clId="{6AAE1FB0-4FB0-4B4C-9065-D046BBB16D47}" dt="2026-02-20T19:27:57.990" v="193" actId="478"/>
          <ac:spMkLst>
            <pc:docMk/>
            <pc:sldMk cId="1384726274" sldId="385"/>
            <ac:spMk id="8" creationId="{55FB4354-55A2-4926-4D3E-915C4C64863D}"/>
          </ac:spMkLst>
        </pc:spChg>
        <pc:picChg chg="mod">
          <ac:chgData name="Sample, Danielle" userId="d6461fb0-3a6b-4eaf-9027-4045ee96c8ff" providerId="ADAL" clId="{6AAE1FB0-4FB0-4B4C-9065-D046BBB16D47}" dt="2026-02-20T19:21:36.968" v="130" actId="1076"/>
          <ac:picMkLst>
            <pc:docMk/>
            <pc:sldMk cId="1384726274" sldId="385"/>
            <ac:picMk id="7" creationId="{EDCCCD9A-CCFC-093F-0F62-E2D0FE781B1D}"/>
          </ac:picMkLst>
        </pc:picChg>
      </pc:sldChg>
      <pc:sldChg chg="addSp delSp modSp mod">
        <pc:chgData name="Sample, Danielle" userId="d6461fb0-3a6b-4eaf-9027-4045ee96c8ff" providerId="ADAL" clId="{6AAE1FB0-4FB0-4B4C-9065-D046BBB16D47}" dt="2026-02-20T19:28:38.178" v="198" actId="962"/>
        <pc:sldMkLst>
          <pc:docMk/>
          <pc:sldMk cId="3740603211" sldId="386"/>
        </pc:sldMkLst>
        <pc:spChg chg="mod">
          <ac:chgData name="Sample, Danielle" userId="d6461fb0-3a6b-4eaf-9027-4045ee96c8ff" providerId="ADAL" clId="{6AAE1FB0-4FB0-4B4C-9065-D046BBB16D47}" dt="2026-02-20T19:22:35.266" v="143" actId="1076"/>
          <ac:spMkLst>
            <pc:docMk/>
            <pc:sldMk cId="3740603211" sldId="386"/>
            <ac:spMk id="2" creationId="{AE6ABC9E-96A8-8844-CA18-396CB4A0476A}"/>
          </ac:spMkLst>
        </pc:spChg>
        <pc:spChg chg="mod">
          <ac:chgData name="Sample, Danielle" userId="d6461fb0-3a6b-4eaf-9027-4045ee96c8ff" providerId="ADAL" clId="{6AAE1FB0-4FB0-4B4C-9065-D046BBB16D47}" dt="2026-02-20T19:22:32.789" v="142" actId="1076"/>
          <ac:spMkLst>
            <pc:docMk/>
            <pc:sldMk cId="3740603211" sldId="386"/>
            <ac:spMk id="5" creationId="{E8224485-5BD7-4101-3D55-97F49BC303E7}"/>
          </ac:spMkLst>
        </pc:spChg>
        <pc:spChg chg="del">
          <ac:chgData name="Sample, Danielle" userId="d6461fb0-3a6b-4eaf-9027-4045ee96c8ff" providerId="ADAL" clId="{6AAE1FB0-4FB0-4B4C-9065-D046BBB16D47}" dt="2026-02-20T19:28:21.232" v="195" actId="478"/>
          <ac:spMkLst>
            <pc:docMk/>
            <pc:sldMk cId="3740603211" sldId="386"/>
            <ac:spMk id="6" creationId="{E6C7C7C6-F9E9-B015-162D-1C1BCC4ADAC7}"/>
          </ac:spMkLst>
        </pc:spChg>
        <pc:spChg chg="add del mod">
          <ac:chgData name="Sample, Danielle" userId="d6461fb0-3a6b-4eaf-9027-4045ee96c8ff" providerId="ADAL" clId="{6AAE1FB0-4FB0-4B4C-9065-D046BBB16D47}" dt="2026-02-20T19:28:24.035" v="196" actId="478"/>
          <ac:spMkLst>
            <pc:docMk/>
            <pc:sldMk cId="3740603211" sldId="386"/>
            <ac:spMk id="8" creationId="{CCF7ED00-6CFF-9AB5-905D-778C664AFF4C}"/>
          </ac:spMkLst>
        </pc:spChg>
        <pc:spChg chg="mod">
          <ac:chgData name="Sample, Danielle" userId="d6461fb0-3a6b-4eaf-9027-4045ee96c8ff" providerId="ADAL" clId="{6AAE1FB0-4FB0-4B4C-9065-D046BBB16D47}" dt="2026-02-20T19:22:28.502" v="140" actId="1076"/>
          <ac:spMkLst>
            <pc:docMk/>
            <pc:sldMk cId="3740603211" sldId="386"/>
            <ac:spMk id="9" creationId="{F38F5D7D-2945-03C8-E3F4-49B817AA7920}"/>
          </ac:spMkLst>
        </pc:spChg>
        <pc:picChg chg="mod">
          <ac:chgData name="Sample, Danielle" userId="d6461fb0-3a6b-4eaf-9027-4045ee96c8ff" providerId="ADAL" clId="{6AAE1FB0-4FB0-4B4C-9065-D046BBB16D47}" dt="2026-02-20T19:28:38.178" v="198" actId="962"/>
          <ac:picMkLst>
            <pc:docMk/>
            <pc:sldMk cId="3740603211" sldId="386"/>
            <ac:picMk id="3" creationId="{BE668E06-274A-3963-5B37-4DB63EE304EC}"/>
          </ac:picMkLst>
        </pc:picChg>
      </pc:sldChg>
      <pc:sldChg chg="new del">
        <pc:chgData name="Sample, Danielle" userId="d6461fb0-3a6b-4eaf-9027-4045ee96c8ff" providerId="ADAL" clId="{6AAE1FB0-4FB0-4B4C-9065-D046BBB16D47}" dt="2026-02-20T18:07:36.599" v="39" actId="47"/>
        <pc:sldMkLst>
          <pc:docMk/>
          <pc:sldMk cId="3331035904" sldId="387"/>
        </pc:sldMkLst>
      </pc:sldChg>
      <pc:sldChg chg="new del">
        <pc:chgData name="Sample, Danielle" userId="d6461fb0-3a6b-4eaf-9027-4045ee96c8ff" providerId="ADAL" clId="{6AAE1FB0-4FB0-4B4C-9065-D046BBB16D47}" dt="2026-02-20T18:07:45.003" v="41" actId="47"/>
        <pc:sldMkLst>
          <pc:docMk/>
          <pc:sldMk cId="3596474858" sldId="387"/>
        </pc:sldMkLst>
      </pc:sldChg>
    </pc:docChg>
  </pc:docChgLst>
  <pc:docChgLst>
    <pc:chgData name="Feller, Kelsey [HHS]" userId="S::kelsey.feller@hhs.iowa.gov::439d0819-78c0-480f-882a-2760cfe1ac60" providerId="AD" clId="Web-{4DF9F6DC-4338-ABE2-E5F2-F219210F76CB}"/>
    <pc:docChg chg="addSld delSld modSld">
      <pc:chgData name="Feller, Kelsey [HHS]" userId="S::kelsey.feller@hhs.iowa.gov::439d0819-78c0-480f-882a-2760cfe1ac60" providerId="AD" clId="Web-{4DF9F6DC-4338-ABE2-E5F2-F219210F76CB}" dt="2026-02-20T05:49:50.734" v="2779"/>
      <pc:docMkLst>
        <pc:docMk/>
      </pc:docMkLst>
      <pc:sldChg chg="modSp">
        <pc:chgData name="Feller, Kelsey [HHS]" userId="S::kelsey.feller@hhs.iowa.gov::439d0819-78c0-480f-882a-2760cfe1ac60" providerId="AD" clId="Web-{4DF9F6DC-4338-ABE2-E5F2-F219210F76CB}" dt="2026-02-20T05:44:20.875" v="2469"/>
        <pc:sldMkLst>
          <pc:docMk/>
          <pc:sldMk cId="1351522312" sldId="338"/>
        </pc:sldMkLst>
        <pc:graphicFrameChg chg="mod modGraphic">
          <ac:chgData name="Feller, Kelsey [HHS]" userId="S::kelsey.feller@hhs.iowa.gov::439d0819-78c0-480f-882a-2760cfe1ac60" providerId="AD" clId="Web-{4DF9F6DC-4338-ABE2-E5F2-F219210F76CB}" dt="2026-02-20T05:44:20.875" v="2469"/>
          <ac:graphicFrameMkLst>
            <pc:docMk/>
            <pc:sldMk cId="1351522312" sldId="338"/>
            <ac:graphicFrameMk id="10" creationId="{63E75079-DB8A-F59A-BD0A-DE1857342249}"/>
          </ac:graphicFrameMkLst>
        </pc:graphicFrameChg>
      </pc:sldChg>
      <pc:sldChg chg="modSp">
        <pc:chgData name="Feller, Kelsey [HHS]" userId="S::kelsey.feller@hhs.iowa.gov::439d0819-78c0-480f-882a-2760cfe1ac60" providerId="AD" clId="Web-{4DF9F6DC-4338-ABE2-E5F2-F219210F76CB}" dt="2026-02-20T04:34:47.313" v="6" actId="20577"/>
        <pc:sldMkLst>
          <pc:docMk/>
          <pc:sldMk cId="1706562113" sldId="350"/>
        </pc:sldMkLst>
        <pc:spChg chg="mod">
          <ac:chgData name="Feller, Kelsey [HHS]" userId="S::kelsey.feller@hhs.iowa.gov::439d0819-78c0-480f-882a-2760cfe1ac60" providerId="AD" clId="Web-{4DF9F6DC-4338-ABE2-E5F2-F219210F76CB}" dt="2026-02-20T04:34:32.954" v="0" actId="20577"/>
          <ac:spMkLst>
            <pc:docMk/>
            <pc:sldMk cId="1706562113" sldId="350"/>
            <ac:spMk id="2" creationId="{C3AAE544-952C-D2B4-88D1-2772D6026DAC}"/>
          </ac:spMkLst>
        </pc:spChg>
        <pc:spChg chg="mod">
          <ac:chgData name="Feller, Kelsey [HHS]" userId="S::kelsey.feller@hhs.iowa.gov::439d0819-78c0-480f-882a-2760cfe1ac60" providerId="AD" clId="Web-{4DF9F6DC-4338-ABE2-E5F2-F219210F76CB}" dt="2026-02-20T04:34:47.313" v="6" actId="20577"/>
          <ac:spMkLst>
            <pc:docMk/>
            <pc:sldMk cId="1706562113" sldId="350"/>
            <ac:spMk id="4" creationId="{A2493E3D-0D9E-B080-3900-F2748A0998BE}"/>
          </ac:spMkLst>
        </pc:spChg>
      </pc:sldChg>
      <pc:sldChg chg="modSp">
        <pc:chgData name="Feller, Kelsey [HHS]" userId="S::kelsey.feller@hhs.iowa.gov::439d0819-78c0-480f-882a-2760cfe1ac60" providerId="AD" clId="Web-{4DF9F6DC-4338-ABE2-E5F2-F219210F76CB}" dt="2026-02-20T05:36:43.986" v="2108" actId="20577"/>
        <pc:sldMkLst>
          <pc:docMk/>
          <pc:sldMk cId="3660707435" sldId="362"/>
        </pc:sldMkLst>
        <pc:spChg chg="mod">
          <ac:chgData name="Feller, Kelsey [HHS]" userId="S::kelsey.feller@hhs.iowa.gov::439d0819-78c0-480f-882a-2760cfe1ac60" providerId="AD" clId="Web-{4DF9F6DC-4338-ABE2-E5F2-F219210F76CB}" dt="2026-02-20T05:36:43.986" v="2108" actId="20577"/>
          <ac:spMkLst>
            <pc:docMk/>
            <pc:sldMk cId="3660707435" sldId="362"/>
            <ac:spMk id="6" creationId="{024CA7DA-028F-A8EA-703C-283F797DAAE2}"/>
          </ac:spMkLst>
        </pc:spChg>
      </pc:sldChg>
      <pc:sldChg chg="delSp modSp add replId">
        <pc:chgData name="Feller, Kelsey [HHS]" userId="S::kelsey.feller@hhs.iowa.gov::439d0819-78c0-480f-882a-2760cfe1ac60" providerId="AD" clId="Web-{4DF9F6DC-4338-ABE2-E5F2-F219210F76CB}" dt="2026-02-20T05:41:28.657" v="2171" actId="20577"/>
        <pc:sldMkLst>
          <pc:docMk/>
          <pc:sldMk cId="3335982668" sldId="367"/>
        </pc:sldMkLst>
        <pc:spChg chg="del">
          <ac:chgData name="Feller, Kelsey [HHS]" userId="S::kelsey.feller@hhs.iowa.gov::439d0819-78c0-480f-882a-2760cfe1ac60" providerId="AD" clId="Web-{4DF9F6DC-4338-ABE2-E5F2-F219210F76CB}" dt="2026-02-20T04:36:48.719" v="277"/>
          <ac:spMkLst>
            <pc:docMk/>
            <pc:sldMk cId="3335982668" sldId="367"/>
            <ac:spMk id="2" creationId="{C6F66D46-835F-C3E9-0573-036A25D756AA}"/>
          </ac:spMkLst>
        </pc:spChg>
        <pc:spChg chg="mod">
          <ac:chgData name="Feller, Kelsey [HHS]" userId="S::kelsey.feller@hhs.iowa.gov::439d0819-78c0-480f-882a-2760cfe1ac60" providerId="AD" clId="Web-{4DF9F6DC-4338-ABE2-E5F2-F219210F76CB}" dt="2026-02-20T05:41:28.657" v="2171" actId="20577"/>
          <ac:spMkLst>
            <pc:docMk/>
            <pc:sldMk cId="3335982668" sldId="367"/>
            <ac:spMk id="4" creationId="{B72E7DA7-83A9-89C4-13A3-F7FDAAFA3B6F}"/>
          </ac:spMkLst>
        </pc:spChg>
      </pc:sldChg>
      <pc:sldChg chg="modSp add replId">
        <pc:chgData name="Feller, Kelsey [HHS]" userId="S::kelsey.feller@hhs.iowa.gov::439d0819-78c0-480f-882a-2760cfe1ac60" providerId="AD" clId="Web-{4DF9F6DC-4338-ABE2-E5F2-F219210F76CB}" dt="2026-02-20T04:53:37.389" v="869" actId="20577"/>
        <pc:sldMkLst>
          <pc:docMk/>
          <pc:sldMk cId="2458265345" sldId="368"/>
        </pc:sldMkLst>
        <pc:spChg chg="mod">
          <ac:chgData name="Feller, Kelsey [HHS]" userId="S::kelsey.feller@hhs.iowa.gov::439d0819-78c0-480f-882a-2760cfe1ac60" providerId="AD" clId="Web-{4DF9F6DC-4338-ABE2-E5F2-F219210F76CB}" dt="2026-02-20T04:53:37.389" v="869" actId="20577"/>
          <ac:spMkLst>
            <pc:docMk/>
            <pc:sldMk cId="2458265345" sldId="368"/>
            <ac:spMk id="2" creationId="{0E7553B0-CB1A-0939-9197-CBD17C5D02F3}"/>
          </ac:spMkLst>
        </pc:spChg>
      </pc:sldChg>
      <pc:sldChg chg="add del replId">
        <pc:chgData name="Feller, Kelsey [HHS]" userId="S::kelsey.feller@hhs.iowa.gov::439d0819-78c0-480f-882a-2760cfe1ac60" providerId="AD" clId="Web-{4DF9F6DC-4338-ABE2-E5F2-F219210F76CB}" dt="2026-02-20T04:48:10.483" v="841"/>
        <pc:sldMkLst>
          <pc:docMk/>
          <pc:sldMk cId="3598588304" sldId="368"/>
        </pc:sldMkLst>
      </pc:sldChg>
      <pc:sldChg chg="delSp modSp add del replId">
        <pc:chgData name="Feller, Kelsey [HHS]" userId="S::kelsey.feller@hhs.iowa.gov::439d0819-78c0-480f-882a-2760cfe1ac60" providerId="AD" clId="Web-{4DF9F6DC-4338-ABE2-E5F2-F219210F76CB}" dt="2026-02-20T04:48:08.920" v="840"/>
        <pc:sldMkLst>
          <pc:docMk/>
          <pc:sldMk cId="1514035748" sldId="369"/>
        </pc:sldMkLst>
        <pc:spChg chg="del">
          <ac:chgData name="Feller, Kelsey [HHS]" userId="S::kelsey.feller@hhs.iowa.gov::439d0819-78c0-480f-882a-2760cfe1ac60" providerId="AD" clId="Web-{4DF9F6DC-4338-ABE2-E5F2-F219210F76CB}" dt="2026-02-20T04:46:54.030" v="834"/>
          <ac:spMkLst>
            <pc:docMk/>
            <pc:sldMk cId="1514035748" sldId="369"/>
            <ac:spMk id="2" creationId="{9692CC1E-0D5C-3AA8-2F60-D00DD282E70D}"/>
          </ac:spMkLst>
        </pc:spChg>
        <pc:spChg chg="mod">
          <ac:chgData name="Feller, Kelsey [HHS]" userId="S::kelsey.feller@hhs.iowa.gov::439d0819-78c0-480f-882a-2760cfe1ac60" providerId="AD" clId="Web-{4DF9F6DC-4338-ABE2-E5F2-F219210F76CB}" dt="2026-02-20T04:46:57.358" v="835" actId="1076"/>
          <ac:spMkLst>
            <pc:docMk/>
            <pc:sldMk cId="1514035748" sldId="369"/>
            <ac:spMk id="4" creationId="{9C91A3B0-AB5C-6142-5BD8-267751D7FDE1}"/>
          </ac:spMkLst>
        </pc:spChg>
      </pc:sldChg>
      <pc:sldChg chg="addSp delSp modSp add replId">
        <pc:chgData name="Feller, Kelsey [HHS]" userId="S::kelsey.feller@hhs.iowa.gov::439d0819-78c0-480f-882a-2760cfe1ac60" providerId="AD" clId="Web-{4DF9F6DC-4338-ABE2-E5F2-F219210F76CB}" dt="2026-02-20T05:02:57.389" v="876" actId="1076"/>
        <pc:sldMkLst>
          <pc:docMk/>
          <pc:sldMk cId="3408566686" sldId="369"/>
        </pc:sldMkLst>
        <pc:spChg chg="del mod">
          <ac:chgData name="Feller, Kelsey [HHS]" userId="S::kelsey.feller@hhs.iowa.gov::439d0819-78c0-480f-882a-2760cfe1ac60" providerId="AD" clId="Web-{4DF9F6DC-4338-ABE2-E5F2-F219210F76CB}" dt="2026-02-20T05:02:42.967" v="874"/>
          <ac:spMkLst>
            <pc:docMk/>
            <pc:sldMk cId="3408566686" sldId="369"/>
            <ac:spMk id="2" creationId="{184C98BA-C5EF-27C9-46A7-0B14D898A6E0}"/>
          </ac:spMkLst>
        </pc:spChg>
        <pc:spChg chg="del mod">
          <ac:chgData name="Feller, Kelsey [HHS]" userId="S::kelsey.feller@hhs.iowa.gov::439d0819-78c0-480f-882a-2760cfe1ac60" providerId="AD" clId="Web-{4DF9F6DC-4338-ABE2-E5F2-F219210F76CB}" dt="2026-02-20T05:02:41.999" v="873"/>
          <ac:spMkLst>
            <pc:docMk/>
            <pc:sldMk cId="3408566686" sldId="369"/>
            <ac:spMk id="6" creationId="{7A9553D2-7E4A-3C6A-7AE6-1A2F1C358AB7}"/>
          </ac:spMkLst>
        </pc:spChg>
        <pc:picChg chg="add mod">
          <ac:chgData name="Feller, Kelsey [HHS]" userId="S::kelsey.feller@hhs.iowa.gov::439d0819-78c0-480f-882a-2760cfe1ac60" providerId="AD" clId="Web-{4DF9F6DC-4338-ABE2-E5F2-F219210F76CB}" dt="2026-02-20T05:02:57.389" v="876" actId="1076"/>
          <ac:picMkLst>
            <pc:docMk/>
            <pc:sldMk cId="3408566686" sldId="369"/>
            <ac:picMk id="3" creationId="{5AF79306-7230-8ED3-E464-612E1CF28E01}"/>
          </ac:picMkLst>
        </pc:picChg>
      </pc:sldChg>
      <pc:sldChg chg="addSp delSp modSp add replId">
        <pc:chgData name="Feller, Kelsey [HHS]" userId="S::kelsey.feller@hhs.iowa.gov::439d0819-78c0-480f-882a-2760cfe1ac60" providerId="AD" clId="Web-{4DF9F6DC-4338-ABE2-E5F2-F219210F76CB}" dt="2026-02-20T05:10:28.223" v="1070" actId="1076"/>
        <pc:sldMkLst>
          <pc:docMk/>
          <pc:sldMk cId="3587821763" sldId="370"/>
        </pc:sldMkLst>
        <pc:spChg chg="del mod">
          <ac:chgData name="Feller, Kelsey [HHS]" userId="S::kelsey.feller@hhs.iowa.gov::439d0819-78c0-480f-882a-2760cfe1ac60" providerId="AD" clId="Web-{4DF9F6DC-4338-ABE2-E5F2-F219210F76CB}" dt="2026-02-20T05:10:18.035" v="1067"/>
          <ac:spMkLst>
            <pc:docMk/>
            <pc:sldMk cId="3587821763" sldId="370"/>
            <ac:spMk id="2" creationId="{81D240CF-2084-9B8A-D867-00D5ED89D264}"/>
          </ac:spMkLst>
        </pc:spChg>
        <pc:spChg chg="add mod">
          <ac:chgData name="Feller, Kelsey [HHS]" userId="S::kelsey.feller@hhs.iowa.gov::439d0819-78c0-480f-882a-2760cfe1ac60" providerId="AD" clId="Web-{4DF9F6DC-4338-ABE2-E5F2-F219210F76CB}" dt="2026-02-20T05:10:24.426" v="1069" actId="1076"/>
          <ac:spMkLst>
            <pc:docMk/>
            <pc:sldMk cId="3587821763" sldId="370"/>
            <ac:spMk id="5" creationId="{0138D47F-F592-282D-C728-C458F33785D0}"/>
          </ac:spMkLst>
        </pc:spChg>
        <pc:spChg chg="mod">
          <ac:chgData name="Feller, Kelsey [HHS]" userId="S::kelsey.feller@hhs.iowa.gov::439d0819-78c0-480f-882a-2760cfe1ac60" providerId="AD" clId="Web-{4DF9F6DC-4338-ABE2-E5F2-F219210F76CB}" dt="2026-02-20T05:03:31.264" v="878" actId="20577"/>
          <ac:spMkLst>
            <pc:docMk/>
            <pc:sldMk cId="3587821763" sldId="370"/>
            <ac:spMk id="6" creationId="{E52F0EDF-B4A5-5E71-2181-9A882B88186F}"/>
          </ac:spMkLst>
        </pc:spChg>
        <pc:spChg chg="add del mod">
          <ac:chgData name="Feller, Kelsey [HHS]" userId="S::kelsey.feller@hhs.iowa.gov::439d0819-78c0-480f-882a-2760cfe1ac60" providerId="AD" clId="Web-{4DF9F6DC-4338-ABE2-E5F2-F219210F76CB}" dt="2026-02-20T05:10:21.301" v="1068"/>
          <ac:spMkLst>
            <pc:docMk/>
            <pc:sldMk cId="3587821763" sldId="370"/>
            <ac:spMk id="10" creationId="{751DBC60-320C-F58C-FCDC-19861BF80AFB}"/>
          </ac:spMkLst>
        </pc:spChg>
        <pc:graphicFrameChg chg="add mod modGraphic">
          <ac:chgData name="Feller, Kelsey [HHS]" userId="S::kelsey.feller@hhs.iowa.gov::439d0819-78c0-480f-882a-2760cfe1ac60" providerId="AD" clId="Web-{4DF9F6DC-4338-ABE2-E5F2-F219210F76CB}" dt="2026-02-20T05:10:28.223" v="1070" actId="1076"/>
          <ac:graphicFrameMkLst>
            <pc:docMk/>
            <pc:sldMk cId="3587821763" sldId="370"/>
            <ac:graphicFrameMk id="8" creationId="{CC78D7FB-0CA4-A689-AC29-2C2B5F8A01C4}"/>
          </ac:graphicFrameMkLst>
        </pc:graphicFrameChg>
      </pc:sldChg>
      <pc:sldChg chg="delSp modSp add replId">
        <pc:chgData name="Feller, Kelsey [HHS]" userId="S::kelsey.feller@hhs.iowa.gov::439d0819-78c0-480f-882a-2760cfe1ac60" providerId="AD" clId="Web-{4DF9F6DC-4338-ABE2-E5F2-F219210F76CB}" dt="2026-02-20T05:14:24.895" v="1152" actId="20577"/>
        <pc:sldMkLst>
          <pc:docMk/>
          <pc:sldMk cId="1775134334" sldId="371"/>
        </pc:sldMkLst>
        <pc:spChg chg="mod">
          <ac:chgData name="Feller, Kelsey [HHS]" userId="S::kelsey.feller@hhs.iowa.gov::439d0819-78c0-480f-882a-2760cfe1ac60" providerId="AD" clId="Web-{4DF9F6DC-4338-ABE2-E5F2-F219210F76CB}" dt="2026-02-20T05:14:24.895" v="1152" actId="20577"/>
          <ac:spMkLst>
            <pc:docMk/>
            <pc:sldMk cId="1775134334" sldId="371"/>
            <ac:spMk id="5" creationId="{D1327D6E-3D75-2161-BB7C-D4879A2EFF4E}"/>
          </ac:spMkLst>
        </pc:spChg>
        <pc:graphicFrameChg chg="del">
          <ac:chgData name="Feller, Kelsey [HHS]" userId="S::kelsey.feller@hhs.iowa.gov::439d0819-78c0-480f-882a-2760cfe1ac60" providerId="AD" clId="Web-{4DF9F6DC-4338-ABE2-E5F2-F219210F76CB}" dt="2026-02-20T05:11:02.817" v="1072"/>
          <ac:graphicFrameMkLst>
            <pc:docMk/>
            <pc:sldMk cId="1775134334" sldId="371"/>
            <ac:graphicFrameMk id="8" creationId="{D9E98928-ECF7-215E-EA4F-BE3A287D2CA0}"/>
          </ac:graphicFrameMkLst>
        </pc:graphicFrameChg>
      </pc:sldChg>
      <pc:sldChg chg="delSp modSp new">
        <pc:chgData name="Feller, Kelsey [HHS]" userId="S::kelsey.feller@hhs.iowa.gov::439d0819-78c0-480f-882a-2760cfe1ac60" providerId="AD" clId="Web-{4DF9F6DC-4338-ABE2-E5F2-F219210F76CB}" dt="2026-02-20T05:14:29.551" v="1155" actId="20577"/>
        <pc:sldMkLst>
          <pc:docMk/>
          <pc:sldMk cId="991655408" sldId="372"/>
        </pc:sldMkLst>
        <pc:spChg chg="del">
          <ac:chgData name="Feller, Kelsey [HHS]" userId="S::kelsey.feller@hhs.iowa.gov::439d0819-78c0-480f-882a-2760cfe1ac60" providerId="AD" clId="Web-{4DF9F6DC-4338-ABE2-E5F2-F219210F76CB}" dt="2026-02-20T05:14:07.582" v="1148"/>
          <ac:spMkLst>
            <pc:docMk/>
            <pc:sldMk cId="991655408" sldId="372"/>
            <ac:spMk id="2" creationId="{FCC1A2AA-1707-2273-45BA-171A5879AB3F}"/>
          </ac:spMkLst>
        </pc:spChg>
        <pc:spChg chg="mod">
          <ac:chgData name="Feller, Kelsey [HHS]" userId="S::kelsey.feller@hhs.iowa.gov::439d0819-78c0-480f-882a-2760cfe1ac60" providerId="AD" clId="Web-{4DF9F6DC-4338-ABE2-E5F2-F219210F76CB}" dt="2026-02-20T05:14:29.551" v="1155" actId="20577"/>
          <ac:spMkLst>
            <pc:docMk/>
            <pc:sldMk cId="991655408" sldId="372"/>
            <ac:spMk id="3" creationId="{EB6E8F4C-C948-5B41-ABA4-6E95C17E1E26}"/>
          </ac:spMkLst>
        </pc:spChg>
        <pc:spChg chg="del">
          <ac:chgData name="Feller, Kelsey [HHS]" userId="S::kelsey.feller@hhs.iowa.gov::439d0819-78c0-480f-882a-2760cfe1ac60" providerId="AD" clId="Web-{4DF9F6DC-4338-ABE2-E5F2-F219210F76CB}" dt="2026-02-20T05:14:00.566" v="1143"/>
          <ac:spMkLst>
            <pc:docMk/>
            <pc:sldMk cId="991655408" sldId="372"/>
            <ac:spMk id="4" creationId="{CC5B4062-5A54-75D3-8463-B915DE3DA5E3}"/>
          </ac:spMkLst>
        </pc:spChg>
      </pc:sldChg>
      <pc:sldChg chg="delSp modSp new">
        <pc:chgData name="Feller, Kelsey [HHS]" userId="S::kelsey.feller@hhs.iowa.gov::439d0819-78c0-480f-882a-2760cfe1ac60" providerId="AD" clId="Web-{4DF9F6DC-4338-ABE2-E5F2-F219210F76CB}" dt="2026-02-20T05:15:43.691" v="1190" actId="20577"/>
        <pc:sldMkLst>
          <pc:docMk/>
          <pc:sldMk cId="179739017" sldId="373"/>
        </pc:sldMkLst>
        <pc:spChg chg="del">
          <ac:chgData name="Feller, Kelsey [HHS]" userId="S::kelsey.feller@hhs.iowa.gov::439d0819-78c0-480f-882a-2760cfe1ac60" providerId="AD" clId="Web-{4DF9F6DC-4338-ABE2-E5F2-F219210F76CB}" dt="2026-02-20T05:15:08.144" v="1159"/>
          <ac:spMkLst>
            <pc:docMk/>
            <pc:sldMk cId="179739017" sldId="373"/>
            <ac:spMk id="2" creationId="{3BF45AF7-59CE-B617-1314-1E6C707B2CA6}"/>
          </ac:spMkLst>
        </pc:spChg>
        <pc:spChg chg="mod">
          <ac:chgData name="Feller, Kelsey [HHS]" userId="S::kelsey.feller@hhs.iowa.gov::439d0819-78c0-480f-882a-2760cfe1ac60" providerId="AD" clId="Web-{4DF9F6DC-4338-ABE2-E5F2-F219210F76CB}" dt="2026-02-20T05:15:43.691" v="1190" actId="20577"/>
          <ac:spMkLst>
            <pc:docMk/>
            <pc:sldMk cId="179739017" sldId="373"/>
            <ac:spMk id="3" creationId="{7CD2BE8A-69C1-9B1F-31D9-10DA84173941}"/>
          </ac:spMkLst>
        </pc:spChg>
        <pc:spChg chg="del">
          <ac:chgData name="Feller, Kelsey [HHS]" userId="S::kelsey.feller@hhs.iowa.gov::439d0819-78c0-480f-882a-2760cfe1ac60" providerId="AD" clId="Web-{4DF9F6DC-4338-ABE2-E5F2-F219210F76CB}" dt="2026-02-20T05:14:45.926" v="1157"/>
          <ac:spMkLst>
            <pc:docMk/>
            <pc:sldMk cId="179739017" sldId="373"/>
            <ac:spMk id="4" creationId="{CC22EF62-B193-29B4-5615-1DA61465936B}"/>
          </ac:spMkLst>
        </pc:spChg>
      </pc:sldChg>
      <pc:sldChg chg="modSp add replId">
        <pc:chgData name="Feller, Kelsey [HHS]" userId="S::kelsey.feller@hhs.iowa.gov::439d0819-78c0-480f-882a-2760cfe1ac60" providerId="AD" clId="Web-{4DF9F6DC-4338-ABE2-E5F2-F219210F76CB}" dt="2026-02-20T05:16:42.910" v="1276" actId="20577"/>
        <pc:sldMkLst>
          <pc:docMk/>
          <pc:sldMk cId="962179683" sldId="374"/>
        </pc:sldMkLst>
        <pc:spChg chg="mod">
          <ac:chgData name="Feller, Kelsey [HHS]" userId="S::kelsey.feller@hhs.iowa.gov::439d0819-78c0-480f-882a-2760cfe1ac60" providerId="AD" clId="Web-{4DF9F6DC-4338-ABE2-E5F2-F219210F76CB}" dt="2026-02-20T05:16:42.910" v="1276" actId="20577"/>
          <ac:spMkLst>
            <pc:docMk/>
            <pc:sldMk cId="962179683" sldId="374"/>
            <ac:spMk id="3" creationId="{FAB98731-FB7F-F031-4116-7B881AF5A585}"/>
          </ac:spMkLst>
        </pc:spChg>
      </pc:sldChg>
      <pc:sldChg chg="modSp add replId">
        <pc:chgData name="Feller, Kelsey [HHS]" userId="S::kelsey.feller@hhs.iowa.gov::439d0819-78c0-480f-882a-2760cfe1ac60" providerId="AD" clId="Web-{4DF9F6DC-4338-ABE2-E5F2-F219210F76CB}" dt="2026-02-20T05:18:11.706" v="1398" actId="20577"/>
        <pc:sldMkLst>
          <pc:docMk/>
          <pc:sldMk cId="3373737439" sldId="375"/>
        </pc:sldMkLst>
        <pc:spChg chg="mod">
          <ac:chgData name="Feller, Kelsey [HHS]" userId="S::kelsey.feller@hhs.iowa.gov::439d0819-78c0-480f-882a-2760cfe1ac60" providerId="AD" clId="Web-{4DF9F6DC-4338-ABE2-E5F2-F219210F76CB}" dt="2026-02-20T05:18:11.706" v="1398" actId="20577"/>
          <ac:spMkLst>
            <pc:docMk/>
            <pc:sldMk cId="3373737439" sldId="375"/>
            <ac:spMk id="3" creationId="{EDA47542-B690-3C57-D791-006E82E69ABA}"/>
          </ac:spMkLst>
        </pc:spChg>
      </pc:sldChg>
      <pc:sldChg chg="modSp add replId">
        <pc:chgData name="Feller, Kelsey [HHS]" userId="S::kelsey.feller@hhs.iowa.gov::439d0819-78c0-480f-882a-2760cfe1ac60" providerId="AD" clId="Web-{4DF9F6DC-4338-ABE2-E5F2-F219210F76CB}" dt="2026-02-20T05:20:46.472" v="1586" actId="20577"/>
        <pc:sldMkLst>
          <pc:docMk/>
          <pc:sldMk cId="2079059650" sldId="376"/>
        </pc:sldMkLst>
        <pc:spChg chg="mod">
          <ac:chgData name="Feller, Kelsey [HHS]" userId="S::kelsey.feller@hhs.iowa.gov::439d0819-78c0-480f-882a-2760cfe1ac60" providerId="AD" clId="Web-{4DF9F6DC-4338-ABE2-E5F2-F219210F76CB}" dt="2026-02-20T05:20:46.472" v="1586" actId="20577"/>
          <ac:spMkLst>
            <pc:docMk/>
            <pc:sldMk cId="2079059650" sldId="376"/>
            <ac:spMk id="3" creationId="{05FBA411-8AEE-4F83-C97A-45888F87EFFB}"/>
          </ac:spMkLst>
        </pc:spChg>
      </pc:sldChg>
      <pc:sldChg chg="modSp add replId">
        <pc:chgData name="Feller, Kelsey [HHS]" userId="S::kelsey.feller@hhs.iowa.gov::439d0819-78c0-480f-882a-2760cfe1ac60" providerId="AD" clId="Web-{4DF9F6DC-4338-ABE2-E5F2-F219210F76CB}" dt="2026-02-20T05:24:53.659" v="1817" actId="14100"/>
        <pc:sldMkLst>
          <pc:docMk/>
          <pc:sldMk cId="3379553108" sldId="377"/>
        </pc:sldMkLst>
        <pc:spChg chg="mod">
          <ac:chgData name="Feller, Kelsey [HHS]" userId="S::kelsey.feller@hhs.iowa.gov::439d0819-78c0-480f-882a-2760cfe1ac60" providerId="AD" clId="Web-{4DF9F6DC-4338-ABE2-E5F2-F219210F76CB}" dt="2026-02-20T05:24:53.659" v="1817" actId="14100"/>
          <ac:spMkLst>
            <pc:docMk/>
            <pc:sldMk cId="3379553108" sldId="377"/>
            <ac:spMk id="3" creationId="{624FDAD2-12E8-ED86-6634-0AF318112D11}"/>
          </ac:spMkLst>
        </pc:spChg>
      </pc:sldChg>
      <pc:sldChg chg="modSp add replId">
        <pc:chgData name="Feller, Kelsey [HHS]" userId="S::kelsey.feller@hhs.iowa.gov::439d0819-78c0-480f-882a-2760cfe1ac60" providerId="AD" clId="Web-{4DF9F6DC-4338-ABE2-E5F2-F219210F76CB}" dt="2026-02-20T05:32:10.550" v="2098" actId="20577"/>
        <pc:sldMkLst>
          <pc:docMk/>
          <pc:sldMk cId="2294989138" sldId="378"/>
        </pc:sldMkLst>
        <pc:spChg chg="mod">
          <ac:chgData name="Feller, Kelsey [HHS]" userId="S::kelsey.feller@hhs.iowa.gov::439d0819-78c0-480f-882a-2760cfe1ac60" providerId="AD" clId="Web-{4DF9F6DC-4338-ABE2-E5F2-F219210F76CB}" dt="2026-02-20T05:32:10.550" v="2098" actId="20577"/>
          <ac:spMkLst>
            <pc:docMk/>
            <pc:sldMk cId="2294989138" sldId="378"/>
            <ac:spMk id="3" creationId="{2D692916-9388-23B7-DD9A-00F7C5CD1DE4}"/>
          </ac:spMkLst>
        </pc:spChg>
      </pc:sldChg>
      <pc:sldChg chg="addSp delSp modSp add replId">
        <pc:chgData name="Feller, Kelsey [HHS]" userId="S::kelsey.feller@hhs.iowa.gov::439d0819-78c0-480f-882a-2760cfe1ac60" providerId="AD" clId="Web-{4DF9F6DC-4338-ABE2-E5F2-F219210F76CB}" dt="2026-02-20T05:36:05.939" v="2106"/>
        <pc:sldMkLst>
          <pc:docMk/>
          <pc:sldMk cId="1955793117" sldId="379"/>
        </pc:sldMkLst>
        <pc:spChg chg="del mod">
          <ac:chgData name="Feller, Kelsey [HHS]" userId="S::kelsey.feller@hhs.iowa.gov::439d0819-78c0-480f-882a-2760cfe1ac60" providerId="AD" clId="Web-{4DF9F6DC-4338-ABE2-E5F2-F219210F76CB}" dt="2026-02-20T05:33:07.440" v="2102"/>
          <ac:spMkLst>
            <pc:docMk/>
            <pc:sldMk cId="1955793117" sldId="379"/>
            <ac:spMk id="3" creationId="{1327E69E-540E-A65D-18F0-F6A591E116A6}"/>
          </ac:spMkLst>
        </pc:spChg>
        <pc:spChg chg="add del mod">
          <ac:chgData name="Feller, Kelsey [HHS]" userId="S::kelsey.feller@hhs.iowa.gov::439d0819-78c0-480f-882a-2760cfe1ac60" providerId="AD" clId="Web-{4DF9F6DC-4338-ABE2-E5F2-F219210F76CB}" dt="2026-02-20T05:35:40.955" v="2103"/>
          <ac:spMkLst>
            <pc:docMk/>
            <pc:sldMk cId="1955793117" sldId="379"/>
            <ac:spMk id="4" creationId="{CD37F0CC-BB3F-6E55-BB6D-7C7FA16FBBBD}"/>
          </ac:spMkLst>
        </pc:spChg>
        <pc:picChg chg="add del mod">
          <ac:chgData name="Feller, Kelsey [HHS]" userId="S::kelsey.feller@hhs.iowa.gov::439d0819-78c0-480f-882a-2760cfe1ac60" providerId="AD" clId="Web-{4DF9F6DC-4338-ABE2-E5F2-F219210F76CB}" dt="2026-02-20T05:35:55.783" v="2105"/>
          <ac:picMkLst>
            <pc:docMk/>
            <pc:sldMk cId="1955793117" sldId="379"/>
            <ac:picMk id="6" creationId="{DD4C27B9-31E8-4332-B9CB-4545046D335B}"/>
          </ac:picMkLst>
        </pc:picChg>
        <pc:picChg chg="add mod">
          <ac:chgData name="Feller, Kelsey [HHS]" userId="S::kelsey.feller@hhs.iowa.gov::439d0819-78c0-480f-882a-2760cfe1ac60" providerId="AD" clId="Web-{4DF9F6DC-4338-ABE2-E5F2-F219210F76CB}" dt="2026-02-20T05:36:05.939" v="2106"/>
          <ac:picMkLst>
            <pc:docMk/>
            <pc:sldMk cId="1955793117" sldId="379"/>
            <ac:picMk id="7" creationId="{1DF1CB26-C024-AA78-E5BC-CF10D5283ED9}"/>
          </ac:picMkLst>
        </pc:picChg>
      </pc:sldChg>
      <pc:sldChg chg="add del replId">
        <pc:chgData name="Feller, Kelsey [HHS]" userId="S::kelsey.feller@hhs.iowa.gov::439d0819-78c0-480f-882a-2760cfe1ac60" providerId="AD" clId="Web-{4DF9F6DC-4338-ABE2-E5F2-F219210F76CB}" dt="2026-02-20T05:39:48.204" v="2110"/>
        <pc:sldMkLst>
          <pc:docMk/>
          <pc:sldMk cId="1407316378" sldId="380"/>
        </pc:sldMkLst>
      </pc:sldChg>
      <pc:sldChg chg="modSp add replId">
        <pc:chgData name="Feller, Kelsey [HHS]" userId="S::kelsey.feller@hhs.iowa.gov::439d0819-78c0-480f-882a-2760cfe1ac60" providerId="AD" clId="Web-{4DF9F6DC-4338-ABE2-E5F2-F219210F76CB}" dt="2026-02-20T05:40:30.672" v="2118" actId="20577"/>
        <pc:sldMkLst>
          <pc:docMk/>
          <pc:sldMk cId="2392478900" sldId="380"/>
        </pc:sldMkLst>
        <pc:spChg chg="mod">
          <ac:chgData name="Feller, Kelsey [HHS]" userId="S::kelsey.feller@hhs.iowa.gov::439d0819-78c0-480f-882a-2760cfe1ac60" providerId="AD" clId="Web-{4DF9F6DC-4338-ABE2-E5F2-F219210F76CB}" dt="2026-02-20T05:40:30.672" v="2118" actId="20577"/>
          <ac:spMkLst>
            <pc:docMk/>
            <pc:sldMk cId="2392478900" sldId="380"/>
            <ac:spMk id="2" creationId="{593E45A6-08FE-675F-F375-84A2AF20CC65}"/>
          </ac:spMkLst>
        </pc:spChg>
      </pc:sldChg>
      <pc:sldChg chg="modSp add del replId">
        <pc:chgData name="Feller, Kelsey [HHS]" userId="S::kelsey.feller@hhs.iowa.gov::439d0819-78c0-480f-882a-2760cfe1ac60" providerId="AD" clId="Web-{4DF9F6DC-4338-ABE2-E5F2-F219210F76CB}" dt="2026-02-20T05:49:50.734" v="2779"/>
        <pc:sldMkLst>
          <pc:docMk/>
          <pc:sldMk cId="196596287" sldId="381"/>
        </pc:sldMkLst>
        <pc:spChg chg="mod">
          <ac:chgData name="Feller, Kelsey [HHS]" userId="S::kelsey.feller@hhs.iowa.gov::439d0819-78c0-480f-882a-2760cfe1ac60" providerId="AD" clId="Web-{4DF9F6DC-4338-ABE2-E5F2-F219210F76CB}" dt="2026-02-20T05:40:44.954" v="2120" actId="20577"/>
          <ac:spMkLst>
            <pc:docMk/>
            <pc:sldMk cId="196596287" sldId="381"/>
            <ac:spMk id="3" creationId="{C07409AC-BE38-96F7-D3E7-B3060035F0D6}"/>
          </ac:spMkLst>
        </pc:spChg>
      </pc:sldChg>
      <pc:sldChg chg="modSp add replId">
        <pc:chgData name="Feller, Kelsey [HHS]" userId="S::kelsey.feller@hhs.iowa.gov::439d0819-78c0-480f-882a-2760cfe1ac60" providerId="AD" clId="Web-{4DF9F6DC-4338-ABE2-E5F2-F219210F76CB}" dt="2026-02-20T05:44:08.578" v="2465" actId="1076"/>
        <pc:sldMkLst>
          <pc:docMk/>
          <pc:sldMk cId="1244867958" sldId="382"/>
        </pc:sldMkLst>
        <pc:spChg chg="mod">
          <ac:chgData name="Feller, Kelsey [HHS]" userId="S::kelsey.feller@hhs.iowa.gov::439d0819-78c0-480f-882a-2760cfe1ac60" providerId="AD" clId="Web-{4DF9F6DC-4338-ABE2-E5F2-F219210F76CB}" dt="2026-02-20T05:44:08.578" v="2465" actId="1076"/>
          <ac:spMkLst>
            <pc:docMk/>
            <pc:sldMk cId="1244867958" sldId="382"/>
            <ac:spMk id="4" creationId="{1BF2643A-8BAB-2D33-4674-3A4E628056F1}"/>
          </ac:spMkLst>
        </pc:spChg>
      </pc:sldChg>
      <pc:sldChg chg="modSp add del replId">
        <pc:chgData name="Feller, Kelsey [HHS]" userId="S::kelsey.feller@hhs.iowa.gov::439d0819-78c0-480f-882a-2760cfe1ac60" providerId="AD" clId="Web-{4DF9F6DC-4338-ABE2-E5F2-F219210F76CB}" dt="2026-02-20T05:49:49.828" v="2778"/>
        <pc:sldMkLst>
          <pc:docMk/>
          <pc:sldMk cId="1588356818" sldId="383"/>
        </pc:sldMkLst>
        <pc:spChg chg="mod">
          <ac:chgData name="Feller, Kelsey [HHS]" userId="S::kelsey.feller@hhs.iowa.gov::439d0819-78c0-480f-882a-2760cfe1ac60" providerId="AD" clId="Web-{4DF9F6DC-4338-ABE2-E5F2-F219210F76CB}" dt="2026-02-20T05:46:17.187" v="2471" actId="20577"/>
          <ac:spMkLst>
            <pc:docMk/>
            <pc:sldMk cId="1588356818" sldId="383"/>
            <ac:spMk id="3" creationId="{CC144A00-B80C-C976-730F-6F304C359383}"/>
          </ac:spMkLst>
        </pc:spChg>
      </pc:sldChg>
      <pc:sldChg chg="modSp add replId">
        <pc:chgData name="Feller, Kelsey [HHS]" userId="S::kelsey.feller@hhs.iowa.gov::439d0819-78c0-480f-882a-2760cfe1ac60" providerId="AD" clId="Web-{4DF9F6DC-4338-ABE2-E5F2-F219210F76CB}" dt="2026-02-20T05:49:46.297" v="2777" actId="20577"/>
        <pc:sldMkLst>
          <pc:docMk/>
          <pc:sldMk cId="2569863937" sldId="384"/>
        </pc:sldMkLst>
        <pc:spChg chg="mod">
          <ac:chgData name="Feller, Kelsey [HHS]" userId="S::kelsey.feller@hhs.iowa.gov::439d0819-78c0-480f-882a-2760cfe1ac60" providerId="AD" clId="Web-{4DF9F6DC-4338-ABE2-E5F2-F219210F76CB}" dt="2026-02-20T05:49:46.297" v="2777" actId="20577"/>
          <ac:spMkLst>
            <pc:docMk/>
            <pc:sldMk cId="2569863937" sldId="384"/>
            <ac:spMk id="3" creationId="{A652457E-3E38-56FA-3B3E-D551CFA20C72}"/>
          </ac:spMkLst>
        </pc:spChg>
      </pc:sldChg>
    </pc:docChg>
  </pc:docChgLst>
  <pc:docChgLst>
    <pc:chgData name="Feller, Kelsey [HHS]" userId="S::kelsey.feller@hhs.iowa.gov::439d0819-78c0-480f-882a-2760cfe1ac60" providerId="AD" clId="Web-{ED81E757-B975-4F7B-AEA8-46450B159B3B}"/>
    <pc:docChg chg="modSld">
      <pc:chgData name="Feller, Kelsey [HHS]" userId="S::kelsey.feller@hhs.iowa.gov::439d0819-78c0-480f-882a-2760cfe1ac60" providerId="AD" clId="Web-{ED81E757-B975-4F7B-AEA8-46450B159B3B}" dt="2026-02-20T05:51:55.372" v="47" actId="20577"/>
      <pc:docMkLst>
        <pc:docMk/>
      </pc:docMkLst>
      <pc:sldChg chg="modSp">
        <pc:chgData name="Feller, Kelsey [HHS]" userId="S::kelsey.feller@hhs.iowa.gov::439d0819-78c0-480f-882a-2760cfe1ac60" providerId="AD" clId="Web-{ED81E757-B975-4F7B-AEA8-46450B159B3B}" dt="2026-02-20T05:51:55.372" v="47" actId="20577"/>
        <pc:sldMkLst>
          <pc:docMk/>
          <pc:sldMk cId="1986786936" sldId="360"/>
        </pc:sldMkLst>
        <pc:spChg chg="mod">
          <ac:chgData name="Feller, Kelsey [HHS]" userId="S::kelsey.feller@hhs.iowa.gov::439d0819-78c0-480f-882a-2760cfe1ac60" providerId="AD" clId="Web-{ED81E757-B975-4F7B-AEA8-46450B159B3B}" dt="2026-02-20T05:51:55.372" v="47" actId="20577"/>
          <ac:spMkLst>
            <pc:docMk/>
            <pc:sldMk cId="1986786936" sldId="360"/>
            <ac:spMk id="3" creationId="{C9786D3B-D219-3AA4-A462-F35E942C53D2}"/>
          </ac:spMkLst>
        </pc:spChg>
      </pc:sldChg>
    </pc:docChg>
  </pc:docChgLst>
  <pc:docChgLst>
    <pc:chgData name="Bauman, Alexandra [HHS]" userId="S::alexandra.bauman@hhs.iowa.gov::35821a47-ff4e-406f-b435-a61f052179a4" providerId="AD" clId="Web-{79D9DFF2-ED83-59C4-6E97-88DA26D9FD19}"/>
    <pc:docChg chg="modSld">
      <pc:chgData name="Bauman, Alexandra [HHS]" userId="S::alexandra.bauman@hhs.iowa.gov::35821a47-ff4e-406f-b435-a61f052179a4" providerId="AD" clId="Web-{79D9DFF2-ED83-59C4-6E97-88DA26D9FD19}" dt="2026-02-20T13:38:09.932" v="13"/>
      <pc:docMkLst>
        <pc:docMk/>
      </pc:docMkLst>
      <pc:sldChg chg="modNotes">
        <pc:chgData name="Bauman, Alexandra [HHS]" userId="S::alexandra.bauman@hhs.iowa.gov::35821a47-ff4e-406f-b435-a61f052179a4" providerId="AD" clId="Web-{79D9DFF2-ED83-59C4-6E97-88DA26D9FD19}" dt="2026-02-20T13:36:04.668" v="1"/>
        <pc:sldMkLst>
          <pc:docMk/>
          <pc:sldMk cId="1706562113" sldId="350"/>
        </pc:sldMkLst>
      </pc:sldChg>
      <pc:sldChg chg="modSp modCm modNotes">
        <pc:chgData name="Bauman, Alexandra [HHS]" userId="S::alexandra.bauman@hhs.iowa.gov::35821a47-ff4e-406f-b435-a61f052179a4" providerId="AD" clId="Web-{79D9DFF2-ED83-59C4-6E97-88DA26D9FD19}" dt="2026-02-20T13:37:55.167" v="12" actId="20577"/>
        <pc:sldMkLst>
          <pc:docMk/>
          <pc:sldMk cId="3335982668" sldId="367"/>
        </pc:sldMkLst>
        <pc:spChg chg="mod">
          <ac:chgData name="Bauman, Alexandra [HHS]" userId="S::alexandra.bauman@hhs.iowa.gov::35821a47-ff4e-406f-b435-a61f052179a4" providerId="AD" clId="Web-{79D9DFF2-ED83-59C4-6E97-88DA26D9FD19}" dt="2026-02-20T13:37:55.167" v="12" actId="20577"/>
          <ac:spMkLst>
            <pc:docMk/>
            <pc:sldMk cId="3335982668" sldId="367"/>
            <ac:spMk id="4" creationId="{B72E7DA7-83A9-89C4-13A3-F7FDAAFA3B6F}"/>
          </ac:spMkLst>
        </pc:spChg>
        <pc:extLst>
          <p:ext xmlns:p="http://schemas.openxmlformats.org/presentationml/2006/main" uri="{D6D511B9-2390-475A-947B-AFAB55BFBCF1}">
            <pc226:cmChg xmlns:pc226="http://schemas.microsoft.com/office/powerpoint/2022/06/main/command" chg="mod">
              <pc226:chgData name="Bauman, Alexandra [HHS]" userId="S::alexandra.bauman@hhs.iowa.gov::35821a47-ff4e-406f-b435-a61f052179a4" providerId="AD" clId="Web-{79D9DFF2-ED83-59C4-6E97-88DA26D9FD19}" dt="2026-02-20T13:37:30.776" v="11" actId="20577"/>
              <pc2:cmMkLst xmlns:pc2="http://schemas.microsoft.com/office/powerpoint/2019/9/main/command">
                <pc:docMk/>
                <pc:sldMk cId="3335982668" sldId="367"/>
                <pc2:cmMk id="{AF61D41E-57B5-4134-9ED9-87DAA1306466}"/>
              </pc2:cmMkLst>
            </pc226:cmChg>
          </p:ext>
        </pc:extLst>
      </pc:sldChg>
      <pc:sldChg chg="modNotes">
        <pc:chgData name="Bauman, Alexandra [HHS]" userId="S::alexandra.bauman@hhs.iowa.gov::35821a47-ff4e-406f-b435-a61f052179a4" providerId="AD" clId="Web-{79D9DFF2-ED83-59C4-6E97-88DA26D9FD19}" dt="2026-02-20T13:38:09.932" v="13"/>
        <pc:sldMkLst>
          <pc:docMk/>
          <pc:sldMk cId="1244867958" sldId="382"/>
        </pc:sldMkLst>
      </pc:sldChg>
    </pc:docChg>
  </pc:docChgLst>
  <pc:docChgLst>
    <pc:chgData name="Bauman, Alexandra [HHS]" userId="35821a47-ff4e-406f-b435-a61f052179a4" providerId="ADAL" clId="{A1E6129F-B8CC-47D4-96B9-6408C49812F6}"/>
    <pc:docChg chg="sldOrd">
      <pc:chgData name="Bauman, Alexandra [HHS]" userId="35821a47-ff4e-406f-b435-a61f052179a4" providerId="ADAL" clId="{A1E6129F-B8CC-47D4-96B9-6408C49812F6}" dt="2026-02-04T21:39:39.095" v="0" actId="20578"/>
      <pc:docMkLst>
        <pc:docMk/>
      </pc:docMkLst>
      <pc:sldChg chg="ord">
        <pc:chgData name="Bauman, Alexandra [HHS]" userId="35821a47-ff4e-406f-b435-a61f052179a4" providerId="ADAL" clId="{A1E6129F-B8CC-47D4-96B9-6408C49812F6}" dt="2026-02-04T21:39:39.095" v="0" actId="20578"/>
        <pc:sldMkLst>
          <pc:docMk/>
          <pc:sldMk cId="4215019682" sldId="286"/>
        </pc:sldMkLst>
      </pc:sldChg>
    </pc:docChg>
  </pc:docChgLst>
  <pc:docChgLst>
    <pc:chgData name="Feller, Kelsey [HHS]" userId="S::kelsey.feller@hhs.iowa.gov::439d0819-78c0-480f-882a-2760cfe1ac60" providerId="AD" clId="Web-{67FD4994-2634-769B-938A-46E8C660081B}"/>
    <pc:docChg chg="modSld">
      <pc:chgData name="Feller, Kelsey [HHS]" userId="S::kelsey.feller@hhs.iowa.gov::439d0819-78c0-480f-882a-2760cfe1ac60" providerId="AD" clId="Web-{67FD4994-2634-769B-938A-46E8C660081B}" dt="2026-02-20T16:18:28.292" v="0"/>
      <pc:docMkLst>
        <pc:docMk/>
      </pc:docMkLst>
      <pc:sldChg chg="delSp">
        <pc:chgData name="Feller, Kelsey [HHS]" userId="S::kelsey.feller@hhs.iowa.gov::439d0819-78c0-480f-882a-2760cfe1ac60" providerId="AD" clId="Web-{67FD4994-2634-769B-938A-46E8C660081B}" dt="2026-02-20T16:18:28.292" v="0"/>
        <pc:sldMkLst>
          <pc:docMk/>
          <pc:sldMk cId="1473794598" sldId="297"/>
        </pc:sldMkLst>
        <pc:spChg chg="del">
          <ac:chgData name="Feller, Kelsey [HHS]" userId="S::kelsey.feller@hhs.iowa.gov::439d0819-78c0-480f-882a-2760cfe1ac60" providerId="AD" clId="Web-{67FD4994-2634-769B-938A-46E8C660081B}" dt="2026-02-20T16:18:28.292" v="0"/>
          <ac:spMkLst>
            <pc:docMk/>
            <pc:sldMk cId="1473794598" sldId="297"/>
            <ac:spMk id="6" creationId="{72E17D26-2C06-8960-A2FB-87363BFCCED7}"/>
          </ac:spMkLst>
        </pc:spChg>
      </pc:sldChg>
    </pc:docChg>
  </pc:docChgLst>
  <pc:docChgLst>
    <pc:chgData name="Sample, Danielle" userId="S::danielle.sample@hhs.iowa.gov::d6461fb0-3a6b-4eaf-9027-4045ee96c8ff" providerId="AD" clId="Web-{8F15BA67-23A5-E6D2-4ABC-F05EB85A6F87}"/>
    <pc:docChg chg="modSld">
      <pc:chgData name="Sample, Danielle" userId="S::danielle.sample@hhs.iowa.gov::d6461fb0-3a6b-4eaf-9027-4045ee96c8ff" providerId="AD" clId="Web-{8F15BA67-23A5-E6D2-4ABC-F05EB85A6F87}" dt="2026-02-04T14:23:41.859" v="9" actId="1076"/>
      <pc:docMkLst>
        <pc:docMk/>
      </pc:docMkLst>
      <pc:sldChg chg="modSp">
        <pc:chgData name="Sample, Danielle" userId="S::danielle.sample@hhs.iowa.gov::d6461fb0-3a6b-4eaf-9027-4045ee96c8ff" providerId="AD" clId="Web-{8F15BA67-23A5-E6D2-4ABC-F05EB85A6F87}" dt="2026-02-04T14:22:54.327" v="2" actId="1076"/>
        <pc:sldMkLst>
          <pc:docMk/>
          <pc:sldMk cId="3766526568" sldId="354"/>
        </pc:sldMkLst>
        <pc:spChg chg="mod">
          <ac:chgData name="Sample, Danielle" userId="S::danielle.sample@hhs.iowa.gov::d6461fb0-3a6b-4eaf-9027-4045ee96c8ff" providerId="AD" clId="Web-{8F15BA67-23A5-E6D2-4ABC-F05EB85A6F87}" dt="2026-02-04T14:22:54.327" v="2" actId="1076"/>
          <ac:spMkLst>
            <pc:docMk/>
            <pc:sldMk cId="3766526568" sldId="354"/>
            <ac:spMk id="2" creationId="{99E237AF-F375-770D-04AA-D5D709E7E266}"/>
          </ac:spMkLst>
        </pc:spChg>
        <pc:spChg chg="mod">
          <ac:chgData name="Sample, Danielle" userId="S::danielle.sample@hhs.iowa.gov::d6461fb0-3a6b-4eaf-9027-4045ee96c8ff" providerId="AD" clId="Web-{8F15BA67-23A5-E6D2-4ABC-F05EB85A6F87}" dt="2026-02-04T14:22:51.546" v="1" actId="14100"/>
          <ac:spMkLst>
            <pc:docMk/>
            <pc:sldMk cId="3766526568" sldId="354"/>
            <ac:spMk id="6" creationId="{51FBA465-7310-56C5-3C60-CAAD3A170F88}"/>
          </ac:spMkLst>
        </pc:spChg>
      </pc:sldChg>
    </pc:docChg>
  </pc:docChgLst>
  <pc:docChgLst>
    <pc:chgData name="Feller, Kelsey [HHS]" userId="439d0819-78c0-480f-882a-2760cfe1ac60" providerId="ADAL" clId="{75CF55E0-7C6F-48AB-9B24-A804BC4C600D}"/>
    <pc:docChg chg="undo custSel addSld delSld modSld">
      <pc:chgData name="Feller, Kelsey [HHS]" userId="439d0819-78c0-480f-882a-2760cfe1ac60" providerId="ADAL" clId="{75CF55E0-7C6F-48AB-9B24-A804BC4C600D}" dt="2026-02-04T17:47:58.272" v="2451" actId="27636"/>
      <pc:docMkLst>
        <pc:docMk/>
      </pc:docMkLst>
      <pc:sldChg chg="modSp mod">
        <pc:chgData name="Feller, Kelsey [HHS]" userId="439d0819-78c0-480f-882a-2760cfe1ac60" providerId="ADAL" clId="{75CF55E0-7C6F-48AB-9B24-A804BC4C600D}" dt="2026-02-03T15:44:21.112" v="60" actId="20577"/>
        <pc:sldMkLst>
          <pc:docMk/>
          <pc:sldMk cId="1370625850" sldId="256"/>
        </pc:sldMkLst>
        <pc:spChg chg="mod">
          <ac:chgData name="Feller, Kelsey [HHS]" userId="439d0819-78c0-480f-882a-2760cfe1ac60" providerId="ADAL" clId="{75CF55E0-7C6F-48AB-9B24-A804BC4C600D}" dt="2026-02-03T15:44:21.112" v="60" actId="20577"/>
          <ac:spMkLst>
            <pc:docMk/>
            <pc:sldMk cId="1370625850" sldId="256"/>
            <ac:spMk id="5" creationId="{03ADFDF0-3A56-D74D-F1A8-9530F65A19CB}"/>
          </ac:spMkLst>
        </pc:spChg>
      </pc:sldChg>
      <pc:sldChg chg="modSp mod">
        <pc:chgData name="Feller, Kelsey [HHS]" userId="439d0819-78c0-480f-882a-2760cfe1ac60" providerId="ADAL" clId="{75CF55E0-7C6F-48AB-9B24-A804BC4C600D}" dt="2026-02-03T15:45:14.475" v="79" actId="20577"/>
        <pc:sldMkLst>
          <pc:docMk/>
          <pc:sldMk cId="1706562113" sldId="350"/>
        </pc:sldMkLst>
        <pc:spChg chg="mod">
          <ac:chgData name="Feller, Kelsey [HHS]" userId="439d0819-78c0-480f-882a-2760cfe1ac60" providerId="ADAL" clId="{75CF55E0-7C6F-48AB-9B24-A804BC4C600D}" dt="2026-02-03T15:45:14.475" v="79" actId="20577"/>
          <ac:spMkLst>
            <pc:docMk/>
            <pc:sldMk cId="1706562113" sldId="350"/>
            <ac:spMk id="4" creationId="{A2493E3D-0D9E-B080-3900-F2748A0998BE}"/>
          </ac:spMkLst>
        </pc:spChg>
      </pc:sldChg>
      <pc:sldChg chg="modSp mod">
        <pc:chgData name="Feller, Kelsey [HHS]" userId="439d0819-78c0-480f-882a-2760cfe1ac60" providerId="ADAL" clId="{75CF55E0-7C6F-48AB-9B24-A804BC4C600D}" dt="2026-02-03T15:46:09.451" v="96" actId="20577"/>
        <pc:sldMkLst>
          <pc:docMk/>
          <pc:sldMk cId="3747177452" sldId="351"/>
        </pc:sldMkLst>
        <pc:spChg chg="mod">
          <ac:chgData name="Feller, Kelsey [HHS]" userId="439d0819-78c0-480f-882a-2760cfe1ac60" providerId="ADAL" clId="{75CF55E0-7C6F-48AB-9B24-A804BC4C600D}" dt="2026-02-03T15:46:09.451" v="96" actId="20577"/>
          <ac:spMkLst>
            <pc:docMk/>
            <pc:sldMk cId="3747177452" sldId="351"/>
            <ac:spMk id="2" creationId="{B23D8898-07B3-554F-2267-6EECBEC33C5E}"/>
          </ac:spMkLst>
        </pc:spChg>
      </pc:sldChg>
      <pc:sldChg chg="modSp mod">
        <pc:chgData name="Feller, Kelsey [HHS]" userId="439d0819-78c0-480f-882a-2760cfe1ac60" providerId="ADAL" clId="{75CF55E0-7C6F-48AB-9B24-A804BC4C600D}" dt="2026-02-04T02:51:28.997" v="111" actId="113"/>
        <pc:sldMkLst>
          <pc:docMk/>
          <pc:sldMk cId="192599311" sldId="352"/>
        </pc:sldMkLst>
        <pc:spChg chg="mod">
          <ac:chgData name="Feller, Kelsey [HHS]" userId="439d0819-78c0-480f-882a-2760cfe1ac60" providerId="ADAL" clId="{75CF55E0-7C6F-48AB-9B24-A804BC4C600D}" dt="2026-02-04T02:51:28.997" v="111" actId="113"/>
          <ac:spMkLst>
            <pc:docMk/>
            <pc:sldMk cId="192599311" sldId="352"/>
            <ac:spMk id="6" creationId="{699B2F2E-0161-18F7-2ED8-71A91C62E96E}"/>
          </ac:spMkLst>
        </pc:spChg>
      </pc:sldChg>
      <pc:sldChg chg="modSp mod">
        <pc:chgData name="Feller, Kelsey [HHS]" userId="439d0819-78c0-480f-882a-2760cfe1ac60" providerId="ADAL" clId="{75CF55E0-7C6F-48AB-9B24-A804BC4C600D}" dt="2026-02-04T02:51:47.905" v="113" actId="27636"/>
        <pc:sldMkLst>
          <pc:docMk/>
          <pc:sldMk cId="2226244342" sldId="353"/>
        </pc:sldMkLst>
        <pc:spChg chg="mod">
          <ac:chgData name="Feller, Kelsey [HHS]" userId="439d0819-78c0-480f-882a-2760cfe1ac60" providerId="ADAL" clId="{75CF55E0-7C6F-48AB-9B24-A804BC4C600D}" dt="2026-02-04T02:51:47.905" v="113" actId="27636"/>
          <ac:spMkLst>
            <pc:docMk/>
            <pc:sldMk cId="2226244342" sldId="353"/>
            <ac:spMk id="6" creationId="{399BD60A-B22A-6547-FC70-16F7891542BF}"/>
          </ac:spMkLst>
        </pc:spChg>
      </pc:sldChg>
      <pc:sldChg chg="modSp mod">
        <pc:chgData name="Feller, Kelsey [HHS]" userId="439d0819-78c0-480f-882a-2760cfe1ac60" providerId="ADAL" clId="{75CF55E0-7C6F-48AB-9B24-A804BC4C600D}" dt="2026-02-03T17:07:28.310" v="110" actId="207"/>
        <pc:sldMkLst>
          <pc:docMk/>
          <pc:sldMk cId="3766526568" sldId="354"/>
        </pc:sldMkLst>
        <pc:spChg chg="mod">
          <ac:chgData name="Feller, Kelsey [HHS]" userId="439d0819-78c0-480f-882a-2760cfe1ac60" providerId="ADAL" clId="{75CF55E0-7C6F-48AB-9B24-A804BC4C600D}" dt="2026-02-03T17:07:28.310" v="110" actId="207"/>
          <ac:spMkLst>
            <pc:docMk/>
            <pc:sldMk cId="3766526568" sldId="354"/>
            <ac:spMk id="6" creationId="{51FBA465-7310-56C5-3C60-CAAD3A170F88}"/>
          </ac:spMkLst>
        </pc:spChg>
      </pc:sldChg>
      <pc:sldChg chg="modSp mod">
        <pc:chgData name="Feller, Kelsey [HHS]" userId="439d0819-78c0-480f-882a-2760cfe1ac60" providerId="ADAL" clId="{75CF55E0-7C6F-48AB-9B24-A804BC4C600D}" dt="2026-02-04T17:47:58.272" v="2451" actId="27636"/>
        <pc:sldMkLst>
          <pc:docMk/>
          <pc:sldMk cId="1986786936" sldId="360"/>
        </pc:sldMkLst>
        <pc:spChg chg="mod">
          <ac:chgData name="Feller, Kelsey [HHS]" userId="439d0819-78c0-480f-882a-2760cfe1ac60" providerId="ADAL" clId="{75CF55E0-7C6F-48AB-9B24-A804BC4C600D}" dt="2026-02-04T17:47:58.272" v="2451" actId="27636"/>
          <ac:spMkLst>
            <pc:docMk/>
            <pc:sldMk cId="1986786936" sldId="360"/>
            <ac:spMk id="3" creationId="{C9786D3B-D219-3AA4-A462-F35E942C53D2}"/>
          </ac:spMkLst>
        </pc:spChg>
      </pc:sldChg>
    </pc:docChg>
  </pc:docChgLst>
  <pc:docChgLst>
    <pc:chgData name="Bauman, Alexandra [HHS]" userId="35821a47-ff4e-406f-b435-a61f052179a4" providerId="ADAL" clId="{BD07048C-509B-4C79-A22D-AAD23402A2C7}"/>
    <pc:docChg chg="undo custSel addSld delSld modSld sldOrd">
      <pc:chgData name="Bauman, Alexandra [HHS]" userId="35821a47-ff4e-406f-b435-a61f052179a4" providerId="ADAL" clId="{BD07048C-509B-4C79-A22D-AAD23402A2C7}" dt="2026-02-20T15:24:56.939" v="441" actId="20577"/>
      <pc:docMkLst>
        <pc:docMk/>
      </pc:docMkLst>
      <pc:sldChg chg="modSp mod">
        <pc:chgData name="Bauman, Alexandra [HHS]" userId="35821a47-ff4e-406f-b435-a61f052179a4" providerId="ADAL" clId="{BD07048C-509B-4C79-A22D-AAD23402A2C7}" dt="2026-02-19T21:59:11.935" v="53" actId="20577"/>
        <pc:sldMkLst>
          <pc:docMk/>
          <pc:sldMk cId="1370625850" sldId="256"/>
        </pc:sldMkLst>
        <pc:spChg chg="mod">
          <ac:chgData name="Bauman, Alexandra [HHS]" userId="35821a47-ff4e-406f-b435-a61f052179a4" providerId="ADAL" clId="{BD07048C-509B-4C79-A22D-AAD23402A2C7}" dt="2026-02-19T21:59:11.935" v="53" actId="20577"/>
          <ac:spMkLst>
            <pc:docMk/>
            <pc:sldMk cId="1370625850" sldId="256"/>
            <ac:spMk id="5" creationId="{03ADFDF0-3A56-D74D-F1A8-9530F65A19CB}"/>
          </ac:spMkLst>
        </pc:spChg>
      </pc:sldChg>
      <pc:sldChg chg="modSp mod ord">
        <pc:chgData name="Bauman, Alexandra [HHS]" userId="35821a47-ff4e-406f-b435-a61f052179a4" providerId="ADAL" clId="{BD07048C-509B-4C79-A22D-AAD23402A2C7}" dt="2026-02-19T22:02:09.996" v="176" actId="2165"/>
        <pc:sldMkLst>
          <pc:docMk/>
          <pc:sldMk cId="1351522312" sldId="338"/>
        </pc:sldMkLst>
        <pc:graphicFrameChg chg="modGraphic">
          <ac:chgData name="Bauman, Alexandra [HHS]" userId="35821a47-ff4e-406f-b435-a61f052179a4" providerId="ADAL" clId="{BD07048C-509B-4C79-A22D-AAD23402A2C7}" dt="2026-02-19T22:02:09.996" v="176" actId="2165"/>
          <ac:graphicFrameMkLst>
            <pc:docMk/>
            <pc:sldMk cId="1351522312" sldId="338"/>
            <ac:graphicFrameMk id="10" creationId="{63E75079-DB8A-F59A-BD0A-DE1857342249}"/>
          </ac:graphicFrameMkLst>
        </pc:graphicFrameChg>
      </pc:sldChg>
      <pc:sldChg chg="del">
        <pc:chgData name="Bauman, Alexandra [HHS]" userId="35821a47-ff4e-406f-b435-a61f052179a4" providerId="ADAL" clId="{BD07048C-509B-4C79-A22D-AAD23402A2C7}" dt="2026-02-19T22:00:16.761" v="64" actId="2696"/>
        <pc:sldMkLst>
          <pc:docMk/>
          <pc:sldMk cId="1861162682" sldId="340"/>
        </pc:sldMkLst>
      </pc:sldChg>
      <pc:sldChg chg="del">
        <pc:chgData name="Bauman, Alexandra [HHS]" userId="35821a47-ff4e-406f-b435-a61f052179a4" providerId="ADAL" clId="{BD07048C-509B-4C79-A22D-AAD23402A2C7}" dt="2026-02-19T21:59:27.229" v="54" actId="2696"/>
        <pc:sldMkLst>
          <pc:docMk/>
          <pc:sldMk cId="704398243" sldId="343"/>
        </pc:sldMkLst>
      </pc:sldChg>
      <pc:sldChg chg="del">
        <pc:chgData name="Bauman, Alexandra [HHS]" userId="35821a47-ff4e-406f-b435-a61f052179a4" providerId="ADAL" clId="{BD07048C-509B-4C79-A22D-AAD23402A2C7}" dt="2026-02-19T21:59:30.055" v="55" actId="2696"/>
        <pc:sldMkLst>
          <pc:docMk/>
          <pc:sldMk cId="163645239" sldId="347"/>
        </pc:sldMkLst>
      </pc:sldChg>
      <pc:sldChg chg="del">
        <pc:chgData name="Bauman, Alexandra [HHS]" userId="35821a47-ff4e-406f-b435-a61f052179a4" providerId="ADAL" clId="{BD07048C-509B-4C79-A22D-AAD23402A2C7}" dt="2026-02-19T22:00:05.219" v="63" actId="2696"/>
        <pc:sldMkLst>
          <pc:docMk/>
          <pc:sldMk cId="3517733160" sldId="348"/>
        </pc:sldMkLst>
      </pc:sldChg>
      <pc:sldChg chg="del">
        <pc:chgData name="Bauman, Alexandra [HHS]" userId="35821a47-ff4e-406f-b435-a61f052179a4" providerId="ADAL" clId="{BD07048C-509B-4C79-A22D-AAD23402A2C7}" dt="2026-02-19T22:00:05.219" v="63" actId="2696"/>
        <pc:sldMkLst>
          <pc:docMk/>
          <pc:sldMk cId="559163394" sldId="349"/>
        </pc:sldMkLst>
      </pc:sldChg>
      <pc:sldChg chg="modSp mod ord modNotesTx">
        <pc:chgData name="Bauman, Alexandra [HHS]" userId="35821a47-ff4e-406f-b435-a61f052179a4" providerId="ADAL" clId="{BD07048C-509B-4C79-A22D-AAD23402A2C7}" dt="2026-02-19T22:09:10.832" v="407" actId="20577"/>
        <pc:sldMkLst>
          <pc:docMk/>
          <pc:sldMk cId="1706562113" sldId="350"/>
        </pc:sldMkLst>
        <pc:spChg chg="mod">
          <ac:chgData name="Bauman, Alexandra [HHS]" userId="35821a47-ff4e-406f-b435-a61f052179a4" providerId="ADAL" clId="{BD07048C-509B-4C79-A22D-AAD23402A2C7}" dt="2026-02-19T22:01:21.594" v="157" actId="20577"/>
          <ac:spMkLst>
            <pc:docMk/>
            <pc:sldMk cId="1706562113" sldId="350"/>
            <ac:spMk id="2" creationId="{C3AAE544-952C-D2B4-88D1-2772D6026DAC}"/>
          </ac:spMkLst>
        </pc:spChg>
      </pc:sldChg>
      <pc:sldChg chg="modSp mod">
        <pc:chgData name="Bauman, Alexandra [HHS]" userId="35821a47-ff4e-406f-b435-a61f052179a4" providerId="ADAL" clId="{BD07048C-509B-4C79-A22D-AAD23402A2C7}" dt="2026-02-19T21:59:53.787" v="62" actId="20577"/>
        <pc:sldMkLst>
          <pc:docMk/>
          <pc:sldMk cId="3766526568" sldId="354"/>
        </pc:sldMkLst>
        <pc:spChg chg="mod">
          <ac:chgData name="Bauman, Alexandra [HHS]" userId="35821a47-ff4e-406f-b435-a61f052179a4" providerId="ADAL" clId="{BD07048C-509B-4C79-A22D-AAD23402A2C7}" dt="2026-02-19T21:59:53.787" v="62" actId="20577"/>
          <ac:spMkLst>
            <pc:docMk/>
            <pc:sldMk cId="3766526568" sldId="354"/>
            <ac:spMk id="6" creationId="{51FBA465-7310-56C5-3C60-CAAD3A170F88}"/>
          </ac:spMkLst>
        </pc:spChg>
      </pc:sldChg>
      <pc:sldChg chg="del">
        <pc:chgData name="Bauman, Alexandra [HHS]" userId="35821a47-ff4e-406f-b435-a61f052179a4" providerId="ADAL" clId="{BD07048C-509B-4C79-A22D-AAD23402A2C7}" dt="2026-02-19T22:00:16.761" v="64" actId="2696"/>
        <pc:sldMkLst>
          <pc:docMk/>
          <pc:sldMk cId="1267513153" sldId="355"/>
        </pc:sldMkLst>
      </pc:sldChg>
      <pc:sldChg chg="del">
        <pc:chgData name="Bauman, Alexandra [HHS]" userId="35821a47-ff4e-406f-b435-a61f052179a4" providerId="ADAL" clId="{BD07048C-509B-4C79-A22D-AAD23402A2C7}" dt="2026-02-19T22:00:16.761" v="64" actId="2696"/>
        <pc:sldMkLst>
          <pc:docMk/>
          <pc:sldMk cId="374533241" sldId="357"/>
        </pc:sldMkLst>
      </pc:sldChg>
      <pc:sldChg chg="del">
        <pc:chgData name="Bauman, Alexandra [HHS]" userId="35821a47-ff4e-406f-b435-a61f052179a4" providerId="ADAL" clId="{BD07048C-509B-4C79-A22D-AAD23402A2C7}" dt="2026-02-19T22:00:16.761" v="64" actId="2696"/>
        <pc:sldMkLst>
          <pc:docMk/>
          <pc:sldMk cId="4111421317" sldId="358"/>
        </pc:sldMkLst>
      </pc:sldChg>
      <pc:sldChg chg="del">
        <pc:chgData name="Bauman, Alexandra [HHS]" userId="35821a47-ff4e-406f-b435-a61f052179a4" providerId="ADAL" clId="{BD07048C-509B-4C79-A22D-AAD23402A2C7}" dt="2026-02-19T22:00:16.761" v="64" actId="2696"/>
        <pc:sldMkLst>
          <pc:docMk/>
          <pc:sldMk cId="2937801351" sldId="359"/>
        </pc:sldMkLst>
      </pc:sldChg>
      <pc:sldChg chg="modSp mod">
        <pc:chgData name="Bauman, Alexandra [HHS]" userId="35821a47-ff4e-406f-b435-a61f052179a4" providerId="ADAL" clId="{BD07048C-509B-4C79-A22D-AAD23402A2C7}" dt="2026-02-19T22:00:53.140" v="143" actId="20577"/>
        <pc:sldMkLst>
          <pc:docMk/>
          <pc:sldMk cId="1986786936" sldId="360"/>
        </pc:sldMkLst>
        <pc:spChg chg="mod">
          <ac:chgData name="Bauman, Alexandra [HHS]" userId="35821a47-ff4e-406f-b435-a61f052179a4" providerId="ADAL" clId="{BD07048C-509B-4C79-A22D-AAD23402A2C7}" dt="2026-02-19T22:00:53.140" v="143" actId="20577"/>
          <ac:spMkLst>
            <pc:docMk/>
            <pc:sldMk cId="1986786936" sldId="360"/>
            <ac:spMk id="3" creationId="{C9786D3B-D219-3AA4-A462-F35E942C53D2}"/>
          </ac:spMkLst>
        </pc:spChg>
      </pc:sldChg>
      <pc:sldChg chg="modSp add mod">
        <pc:chgData name="Bauman, Alexandra [HHS]" userId="35821a47-ff4e-406f-b435-a61f052179a4" providerId="ADAL" clId="{BD07048C-509B-4C79-A22D-AAD23402A2C7}" dt="2026-02-19T22:02:37.642" v="197" actId="20577"/>
        <pc:sldMkLst>
          <pc:docMk/>
          <pc:sldMk cId="266181765" sldId="361"/>
        </pc:sldMkLst>
        <pc:spChg chg="mod">
          <ac:chgData name="Bauman, Alexandra [HHS]" userId="35821a47-ff4e-406f-b435-a61f052179a4" providerId="ADAL" clId="{BD07048C-509B-4C79-A22D-AAD23402A2C7}" dt="2026-02-19T22:02:37.642" v="197" actId="20577"/>
          <ac:spMkLst>
            <pc:docMk/>
            <pc:sldMk cId="266181765" sldId="361"/>
            <ac:spMk id="2" creationId="{AEA9212F-8D83-8A7A-2E18-9062E50DEB86}"/>
          </ac:spMkLst>
        </pc:spChg>
      </pc:sldChg>
      <pc:sldChg chg="del">
        <pc:chgData name="Bauman, Alexandra [HHS]" userId="35821a47-ff4e-406f-b435-a61f052179a4" providerId="ADAL" clId="{BD07048C-509B-4C79-A22D-AAD23402A2C7}" dt="2026-02-19T22:00:05.219" v="63" actId="2696"/>
        <pc:sldMkLst>
          <pc:docMk/>
          <pc:sldMk cId="2984282647" sldId="361"/>
        </pc:sldMkLst>
      </pc:sldChg>
      <pc:sldChg chg="del">
        <pc:chgData name="Bauman, Alexandra [HHS]" userId="35821a47-ff4e-406f-b435-a61f052179a4" providerId="ADAL" clId="{BD07048C-509B-4C79-A22D-AAD23402A2C7}" dt="2026-02-19T22:00:16.761" v="64" actId="2696"/>
        <pc:sldMkLst>
          <pc:docMk/>
          <pc:sldMk cId="544172824" sldId="362"/>
        </pc:sldMkLst>
      </pc:sldChg>
      <pc:sldChg chg="modSp add mod">
        <pc:chgData name="Bauman, Alexandra [HHS]" userId="35821a47-ff4e-406f-b435-a61f052179a4" providerId="ADAL" clId="{BD07048C-509B-4C79-A22D-AAD23402A2C7}" dt="2026-02-19T22:03:12.460" v="217" actId="5793"/>
        <pc:sldMkLst>
          <pc:docMk/>
          <pc:sldMk cId="3660707435" sldId="362"/>
        </pc:sldMkLst>
        <pc:spChg chg="mod">
          <ac:chgData name="Bauman, Alexandra [HHS]" userId="35821a47-ff4e-406f-b435-a61f052179a4" providerId="ADAL" clId="{BD07048C-509B-4C79-A22D-AAD23402A2C7}" dt="2026-02-19T22:03:06.425" v="215" actId="20577"/>
          <ac:spMkLst>
            <pc:docMk/>
            <pc:sldMk cId="3660707435" sldId="362"/>
            <ac:spMk id="2" creationId="{08BCA72E-1BA9-344B-1AC4-843BB1EAA5C0}"/>
          </ac:spMkLst>
        </pc:spChg>
        <pc:spChg chg="mod">
          <ac:chgData name="Bauman, Alexandra [HHS]" userId="35821a47-ff4e-406f-b435-a61f052179a4" providerId="ADAL" clId="{BD07048C-509B-4C79-A22D-AAD23402A2C7}" dt="2026-02-19T22:03:12.460" v="217" actId="5793"/>
          <ac:spMkLst>
            <pc:docMk/>
            <pc:sldMk cId="3660707435" sldId="362"/>
            <ac:spMk id="6" creationId="{024CA7DA-028F-A8EA-703C-283F797DAAE2}"/>
          </ac:spMkLst>
        </pc:spChg>
      </pc:sldChg>
      <pc:sldChg chg="addSp modSp add mod">
        <pc:chgData name="Bauman, Alexandra [HHS]" userId="35821a47-ff4e-406f-b435-a61f052179a4" providerId="ADAL" clId="{BD07048C-509B-4C79-A22D-AAD23402A2C7}" dt="2026-02-19T22:05:46.326" v="276" actId="20577"/>
        <pc:sldMkLst>
          <pc:docMk/>
          <pc:sldMk cId="3560043541" sldId="363"/>
        </pc:sldMkLst>
        <pc:spChg chg="mod">
          <ac:chgData name="Bauman, Alexandra [HHS]" userId="35821a47-ff4e-406f-b435-a61f052179a4" providerId="ADAL" clId="{BD07048C-509B-4C79-A22D-AAD23402A2C7}" dt="2026-02-19T22:05:46.326" v="276" actId="20577"/>
          <ac:spMkLst>
            <pc:docMk/>
            <pc:sldMk cId="3560043541" sldId="363"/>
            <ac:spMk id="2" creationId="{19127E15-99FF-2743-468A-E07DEC143648}"/>
          </ac:spMkLst>
        </pc:spChg>
        <pc:spChg chg="add mod">
          <ac:chgData name="Bauman, Alexandra [HHS]" userId="35821a47-ff4e-406f-b435-a61f052179a4" providerId="ADAL" clId="{BD07048C-509B-4C79-A22D-AAD23402A2C7}" dt="2026-02-19T22:05:33.051" v="254" actId="12"/>
          <ac:spMkLst>
            <pc:docMk/>
            <pc:sldMk cId="3560043541" sldId="363"/>
            <ac:spMk id="5" creationId="{4AE49364-65EE-73C8-591B-07855D57E9EA}"/>
          </ac:spMkLst>
        </pc:spChg>
        <pc:spChg chg="mod">
          <ac:chgData name="Bauman, Alexandra [HHS]" userId="35821a47-ff4e-406f-b435-a61f052179a4" providerId="ADAL" clId="{BD07048C-509B-4C79-A22D-AAD23402A2C7}" dt="2026-02-19T22:04:57.931" v="245" actId="20577"/>
          <ac:spMkLst>
            <pc:docMk/>
            <pc:sldMk cId="3560043541" sldId="363"/>
            <ac:spMk id="6" creationId="{E6DEDA28-367A-B117-69FE-3273B5FB5A68}"/>
          </ac:spMkLst>
        </pc:spChg>
        <pc:picChg chg="add mod">
          <ac:chgData name="Bauman, Alexandra [HHS]" userId="35821a47-ff4e-406f-b435-a61f052179a4" providerId="ADAL" clId="{BD07048C-509B-4C79-A22D-AAD23402A2C7}" dt="2026-02-19T22:05:02.504" v="247" actId="1076"/>
          <ac:picMkLst>
            <pc:docMk/>
            <pc:sldMk cId="3560043541" sldId="363"/>
            <ac:picMk id="3" creationId="{322A459A-997F-4DA9-27DE-B8E5DB19F26D}"/>
          </ac:picMkLst>
        </pc:picChg>
      </pc:sldChg>
      <pc:sldChg chg="addSp delSp modSp add mod">
        <pc:chgData name="Bauman, Alexandra [HHS]" userId="35821a47-ff4e-406f-b435-a61f052179a4" providerId="ADAL" clId="{BD07048C-509B-4C79-A22D-AAD23402A2C7}" dt="2026-02-19T22:06:26.167" v="320" actId="20577"/>
        <pc:sldMkLst>
          <pc:docMk/>
          <pc:sldMk cId="211212135" sldId="364"/>
        </pc:sldMkLst>
        <pc:spChg chg="mod">
          <ac:chgData name="Bauman, Alexandra [HHS]" userId="35821a47-ff4e-406f-b435-a61f052179a4" providerId="ADAL" clId="{BD07048C-509B-4C79-A22D-AAD23402A2C7}" dt="2026-02-19T22:06:02.764" v="310" actId="20577"/>
          <ac:spMkLst>
            <pc:docMk/>
            <pc:sldMk cId="211212135" sldId="364"/>
            <ac:spMk id="2" creationId="{A4BD1A1F-48D0-7ACA-CACF-517D5D18C668}"/>
          </ac:spMkLst>
        </pc:spChg>
        <pc:spChg chg="mod">
          <ac:chgData name="Bauman, Alexandra [HHS]" userId="35821a47-ff4e-406f-b435-a61f052179a4" providerId="ADAL" clId="{BD07048C-509B-4C79-A22D-AAD23402A2C7}" dt="2026-02-19T22:06:26.167" v="320" actId="20577"/>
          <ac:spMkLst>
            <pc:docMk/>
            <pc:sldMk cId="211212135" sldId="364"/>
            <ac:spMk id="5" creationId="{407E32D4-FFB8-4154-C480-9438C320872F}"/>
          </ac:spMkLst>
        </pc:spChg>
        <pc:picChg chg="del">
          <ac:chgData name="Bauman, Alexandra [HHS]" userId="35821a47-ff4e-406f-b435-a61f052179a4" providerId="ADAL" clId="{BD07048C-509B-4C79-A22D-AAD23402A2C7}" dt="2026-02-19T22:06:04.177" v="311" actId="478"/>
          <ac:picMkLst>
            <pc:docMk/>
            <pc:sldMk cId="211212135" sldId="364"/>
            <ac:picMk id="3" creationId="{03FF7E10-510D-3B27-17F9-2EBB6F9D2432}"/>
          </ac:picMkLst>
        </pc:picChg>
        <pc:picChg chg="add mod">
          <ac:chgData name="Bauman, Alexandra [HHS]" userId="35821a47-ff4e-406f-b435-a61f052179a4" providerId="ADAL" clId="{BD07048C-509B-4C79-A22D-AAD23402A2C7}" dt="2026-02-19T22:06:16.226" v="315" actId="1076"/>
          <ac:picMkLst>
            <pc:docMk/>
            <pc:sldMk cId="211212135" sldId="364"/>
            <ac:picMk id="7" creationId="{F768A1B1-DB6C-D19A-82A2-C7E923A6D644}"/>
          </ac:picMkLst>
        </pc:picChg>
      </pc:sldChg>
      <pc:sldChg chg="del">
        <pc:chgData name="Bauman, Alexandra [HHS]" userId="35821a47-ff4e-406f-b435-a61f052179a4" providerId="ADAL" clId="{BD07048C-509B-4C79-A22D-AAD23402A2C7}" dt="2026-02-19T22:00:05.219" v="63" actId="2696"/>
        <pc:sldMkLst>
          <pc:docMk/>
          <pc:sldMk cId="2659374828" sldId="364"/>
        </pc:sldMkLst>
      </pc:sldChg>
      <pc:sldChg chg="del">
        <pc:chgData name="Bauman, Alexandra [HHS]" userId="35821a47-ff4e-406f-b435-a61f052179a4" providerId="ADAL" clId="{BD07048C-509B-4C79-A22D-AAD23402A2C7}" dt="2026-02-19T22:00:05.219" v="63" actId="2696"/>
        <pc:sldMkLst>
          <pc:docMk/>
          <pc:sldMk cId="2014166937" sldId="365"/>
        </pc:sldMkLst>
      </pc:sldChg>
      <pc:sldChg chg="addSp delSp modSp add mod">
        <pc:chgData name="Bauman, Alexandra [HHS]" userId="35821a47-ff4e-406f-b435-a61f052179a4" providerId="ADAL" clId="{BD07048C-509B-4C79-A22D-AAD23402A2C7}" dt="2026-02-19T22:07:44.522" v="352" actId="1076"/>
        <pc:sldMkLst>
          <pc:docMk/>
          <pc:sldMk cId="2473180555" sldId="365"/>
        </pc:sldMkLst>
        <pc:spChg chg="mod">
          <ac:chgData name="Bauman, Alexandra [HHS]" userId="35821a47-ff4e-406f-b435-a61f052179a4" providerId="ADAL" clId="{BD07048C-509B-4C79-A22D-AAD23402A2C7}" dt="2026-02-19T22:07:00.309" v="341" actId="20577"/>
          <ac:spMkLst>
            <pc:docMk/>
            <pc:sldMk cId="2473180555" sldId="365"/>
            <ac:spMk id="2" creationId="{A07857A6-C088-2F08-6EF4-8864C727CC57}"/>
          </ac:spMkLst>
        </pc:spChg>
        <pc:spChg chg="mod">
          <ac:chgData name="Bauman, Alexandra [HHS]" userId="35821a47-ff4e-406f-b435-a61f052179a4" providerId="ADAL" clId="{BD07048C-509B-4C79-A22D-AAD23402A2C7}" dt="2026-02-19T22:07:10.001" v="343" actId="20577"/>
          <ac:spMkLst>
            <pc:docMk/>
            <pc:sldMk cId="2473180555" sldId="365"/>
            <ac:spMk id="5" creationId="{E02C8B90-DE3A-5536-BC1B-3B6E8BF401F8}"/>
          </ac:spMkLst>
        </pc:spChg>
        <pc:spChg chg="mod">
          <ac:chgData name="Bauman, Alexandra [HHS]" userId="35821a47-ff4e-406f-b435-a61f052179a4" providerId="ADAL" clId="{BD07048C-509B-4C79-A22D-AAD23402A2C7}" dt="2026-02-19T22:07:31.512" v="348" actId="1076"/>
          <ac:spMkLst>
            <pc:docMk/>
            <pc:sldMk cId="2473180555" sldId="365"/>
            <ac:spMk id="6" creationId="{198E54CA-29AF-A2B1-AC5A-307990415CE6}"/>
          </ac:spMkLst>
        </pc:spChg>
        <pc:picChg chg="add mod">
          <ac:chgData name="Bauman, Alexandra [HHS]" userId="35821a47-ff4e-406f-b435-a61f052179a4" providerId="ADAL" clId="{BD07048C-509B-4C79-A22D-AAD23402A2C7}" dt="2026-02-19T22:07:44.522" v="352" actId="1076"/>
          <ac:picMkLst>
            <pc:docMk/>
            <pc:sldMk cId="2473180555" sldId="365"/>
            <ac:picMk id="3" creationId="{22782038-62D9-FAC8-F576-519802BB92C6}"/>
          </ac:picMkLst>
        </pc:picChg>
        <pc:picChg chg="del">
          <ac:chgData name="Bauman, Alexandra [HHS]" userId="35821a47-ff4e-406f-b435-a61f052179a4" providerId="ADAL" clId="{BD07048C-509B-4C79-A22D-AAD23402A2C7}" dt="2026-02-19T22:07:11.207" v="344" actId="478"/>
          <ac:picMkLst>
            <pc:docMk/>
            <pc:sldMk cId="2473180555" sldId="365"/>
            <ac:picMk id="7" creationId="{EA97BA0B-EC0B-73C8-7EEB-F4EB42051DE0}"/>
          </ac:picMkLst>
        </pc:picChg>
      </pc:sldChg>
      <pc:sldChg chg="del">
        <pc:chgData name="Bauman, Alexandra [HHS]" userId="35821a47-ff4e-406f-b435-a61f052179a4" providerId="ADAL" clId="{BD07048C-509B-4C79-A22D-AAD23402A2C7}" dt="2026-02-19T22:00:05.219" v="63" actId="2696"/>
        <pc:sldMkLst>
          <pc:docMk/>
          <pc:sldMk cId="558868567" sldId="366"/>
        </pc:sldMkLst>
      </pc:sldChg>
      <pc:sldChg chg="addSp delSp modSp add mod">
        <pc:chgData name="Bauman, Alexandra [HHS]" userId="35821a47-ff4e-406f-b435-a61f052179a4" providerId="ADAL" clId="{BD07048C-509B-4C79-A22D-AAD23402A2C7}" dt="2026-02-19T22:08:36.810" v="366" actId="1076"/>
        <pc:sldMkLst>
          <pc:docMk/>
          <pc:sldMk cId="2054979135" sldId="366"/>
        </pc:sldMkLst>
        <pc:spChg chg="mod">
          <ac:chgData name="Bauman, Alexandra [HHS]" userId="35821a47-ff4e-406f-b435-a61f052179a4" providerId="ADAL" clId="{BD07048C-509B-4C79-A22D-AAD23402A2C7}" dt="2026-02-19T22:08:09.797" v="357"/>
          <ac:spMkLst>
            <pc:docMk/>
            <pc:sldMk cId="2054979135" sldId="366"/>
            <ac:spMk id="5" creationId="{722907DF-F95B-EB74-FC6C-AFCBC73F0CF1}"/>
          </ac:spMkLst>
        </pc:spChg>
        <pc:spChg chg="add mod">
          <ac:chgData name="Bauman, Alexandra [HHS]" userId="35821a47-ff4e-406f-b435-a61f052179a4" providerId="ADAL" clId="{BD07048C-509B-4C79-A22D-AAD23402A2C7}" dt="2026-02-19T22:08:36.810" v="366" actId="1076"/>
          <ac:spMkLst>
            <pc:docMk/>
            <pc:sldMk cId="2054979135" sldId="366"/>
            <ac:spMk id="9" creationId="{0CAA8158-C63B-78B3-DA18-DF2327884ED2}"/>
          </ac:spMkLst>
        </pc:spChg>
        <pc:picChg chg="del">
          <ac:chgData name="Bauman, Alexandra [HHS]" userId="35821a47-ff4e-406f-b435-a61f052179a4" providerId="ADAL" clId="{BD07048C-509B-4C79-A22D-AAD23402A2C7}" dt="2026-02-19T22:08:00.701" v="354" actId="478"/>
          <ac:picMkLst>
            <pc:docMk/>
            <pc:sldMk cId="2054979135" sldId="366"/>
            <ac:picMk id="3" creationId="{2FEDAC0D-8D61-874F-7A9E-6BE1EE110375}"/>
          </ac:picMkLst>
        </pc:picChg>
        <pc:picChg chg="add mod">
          <ac:chgData name="Bauman, Alexandra [HHS]" userId="35821a47-ff4e-406f-b435-a61f052179a4" providerId="ADAL" clId="{BD07048C-509B-4C79-A22D-AAD23402A2C7}" dt="2026-02-19T22:08:33.040" v="363" actId="1076"/>
          <ac:picMkLst>
            <pc:docMk/>
            <pc:sldMk cId="2054979135" sldId="366"/>
            <ac:picMk id="7" creationId="{57456049-7998-B0B3-0EF3-8EA461C7F358}"/>
          </ac:picMkLst>
        </pc:picChg>
      </pc:sldChg>
      <pc:sldChg chg="del">
        <pc:chgData name="Bauman, Alexandra [HHS]" userId="35821a47-ff4e-406f-b435-a61f052179a4" providerId="ADAL" clId="{BD07048C-509B-4C79-A22D-AAD23402A2C7}" dt="2026-02-19T22:00:05.219" v="63" actId="2696"/>
        <pc:sldMkLst>
          <pc:docMk/>
          <pc:sldMk cId="3530861123" sldId="368"/>
        </pc:sldMkLst>
      </pc:sldChg>
      <pc:sldChg chg="del">
        <pc:chgData name="Bauman, Alexandra [HHS]" userId="35821a47-ff4e-406f-b435-a61f052179a4" providerId="ADAL" clId="{BD07048C-509B-4C79-A22D-AAD23402A2C7}" dt="2026-02-19T22:00:05.219" v="63" actId="2696"/>
        <pc:sldMkLst>
          <pc:docMk/>
          <pc:sldMk cId="2865782249" sldId="369"/>
        </pc:sldMkLst>
      </pc:sldChg>
      <pc:sldChg chg="del">
        <pc:chgData name="Bauman, Alexandra [HHS]" userId="35821a47-ff4e-406f-b435-a61f052179a4" providerId="ADAL" clId="{BD07048C-509B-4C79-A22D-AAD23402A2C7}" dt="2026-02-19T22:00:05.219" v="63" actId="2696"/>
        <pc:sldMkLst>
          <pc:docMk/>
          <pc:sldMk cId="2906729323" sldId="370"/>
        </pc:sldMkLst>
      </pc:sldChg>
      <pc:sldChg chg="del">
        <pc:chgData name="Bauman, Alexandra [HHS]" userId="35821a47-ff4e-406f-b435-a61f052179a4" providerId="ADAL" clId="{BD07048C-509B-4C79-A22D-AAD23402A2C7}" dt="2026-02-19T22:00:05.219" v="63" actId="2696"/>
        <pc:sldMkLst>
          <pc:docMk/>
          <pc:sldMk cId="1561454177" sldId="371"/>
        </pc:sldMkLst>
      </pc:sldChg>
      <pc:sldChg chg="add">
        <pc:chgData name="Bauman, Alexandra [HHS]" userId="35821a47-ff4e-406f-b435-a61f052179a4" providerId="ADAL" clId="{BD07048C-509B-4C79-A22D-AAD23402A2C7}" dt="2026-02-20T15:21:39.257" v="408" actId="2890"/>
        <pc:sldMkLst>
          <pc:docMk/>
          <pc:sldMk cId="1384726274" sldId="385"/>
        </pc:sldMkLst>
      </pc:sldChg>
      <pc:sldChg chg="addSp delSp modSp add mod modNotesTx">
        <pc:chgData name="Bauman, Alexandra [HHS]" userId="35821a47-ff4e-406f-b435-a61f052179a4" providerId="ADAL" clId="{BD07048C-509B-4C79-A22D-AAD23402A2C7}" dt="2026-02-20T15:24:56.939" v="441" actId="20577"/>
        <pc:sldMkLst>
          <pc:docMk/>
          <pc:sldMk cId="3740603211" sldId="386"/>
        </pc:sldMkLst>
        <pc:spChg chg="mod">
          <ac:chgData name="Bauman, Alexandra [HHS]" userId="35821a47-ff4e-406f-b435-a61f052179a4" providerId="ADAL" clId="{BD07048C-509B-4C79-A22D-AAD23402A2C7}" dt="2026-02-20T15:24:18.953" v="427" actId="1076"/>
          <ac:spMkLst>
            <pc:docMk/>
            <pc:sldMk cId="3740603211" sldId="386"/>
            <ac:spMk id="2" creationId="{AE6ABC9E-96A8-8844-CA18-396CB4A0476A}"/>
          </ac:spMkLst>
        </pc:spChg>
        <pc:spChg chg="mod">
          <ac:chgData name="Bauman, Alexandra [HHS]" userId="35821a47-ff4e-406f-b435-a61f052179a4" providerId="ADAL" clId="{BD07048C-509B-4C79-A22D-AAD23402A2C7}" dt="2026-02-20T15:24:20.920" v="428" actId="1076"/>
          <ac:spMkLst>
            <pc:docMk/>
            <pc:sldMk cId="3740603211" sldId="386"/>
            <ac:spMk id="5" creationId="{E8224485-5BD7-4101-3D55-97F49BC303E7}"/>
          </ac:spMkLst>
        </pc:spChg>
        <pc:spChg chg="add mod">
          <ac:chgData name="Bauman, Alexandra [HHS]" userId="35821a47-ff4e-406f-b435-a61f052179a4" providerId="ADAL" clId="{BD07048C-509B-4C79-A22D-AAD23402A2C7}" dt="2026-02-20T15:24:50.729" v="438" actId="1076"/>
          <ac:spMkLst>
            <pc:docMk/>
            <pc:sldMk cId="3740603211" sldId="386"/>
            <ac:spMk id="9" creationId="{F38F5D7D-2945-03C8-E3F4-49B817AA7920}"/>
          </ac:spMkLst>
        </pc:spChg>
        <pc:picChg chg="add mod modCrop">
          <ac:chgData name="Bauman, Alexandra [HHS]" userId="35821a47-ff4e-406f-b435-a61f052179a4" providerId="ADAL" clId="{BD07048C-509B-4C79-A22D-AAD23402A2C7}" dt="2026-02-20T15:24:54.471" v="440" actId="1076"/>
          <ac:picMkLst>
            <pc:docMk/>
            <pc:sldMk cId="3740603211" sldId="386"/>
            <ac:picMk id="3" creationId="{BE668E06-274A-3963-5B37-4DB63EE304EC}"/>
          </ac:picMkLst>
        </pc:picChg>
        <pc:picChg chg="del">
          <ac:chgData name="Bauman, Alexandra [HHS]" userId="35821a47-ff4e-406f-b435-a61f052179a4" providerId="ADAL" clId="{BD07048C-509B-4C79-A22D-AAD23402A2C7}" dt="2026-02-20T15:23:52.178" v="422" actId="478"/>
          <ac:picMkLst>
            <pc:docMk/>
            <pc:sldMk cId="3740603211" sldId="386"/>
            <ac:picMk id="7" creationId="{80B9F214-6C26-56E7-12EC-6D9072978FEC}"/>
          </ac:picMkLst>
        </pc:picChg>
      </pc:sldChg>
    </pc:docChg>
  </pc:docChgLst>
  <pc:docChgLst>
    <pc:chgData name="Garland, Shannon [HHS]" userId="S::shannon.garland@hhs.iowa.gov::8b4e4af6-0950-4950-8c1b-4664d036f258" providerId="AD" clId="Web-{EAB1A9AD-68A3-6E92-6877-13E819ACA9CC}"/>
    <pc:docChg chg="mod modSld">
      <pc:chgData name="Garland, Shannon [HHS]" userId="S::shannon.garland@hhs.iowa.gov::8b4e4af6-0950-4950-8c1b-4664d036f258" providerId="AD" clId="Web-{EAB1A9AD-68A3-6E92-6877-13E819ACA9CC}" dt="2026-02-20T12:29:26.871" v="30"/>
      <pc:docMkLst>
        <pc:docMk/>
      </pc:docMkLst>
      <pc:sldChg chg="modSp">
        <pc:chgData name="Garland, Shannon [HHS]" userId="S::shannon.garland@hhs.iowa.gov::8b4e4af6-0950-4950-8c1b-4664d036f258" providerId="AD" clId="Web-{EAB1A9AD-68A3-6E92-6877-13E819ACA9CC}" dt="2026-02-20T12:25:18.320" v="10" actId="20577"/>
        <pc:sldMkLst>
          <pc:docMk/>
          <pc:sldMk cId="2813051735" sldId="260"/>
        </pc:sldMkLst>
        <pc:spChg chg="mod">
          <ac:chgData name="Garland, Shannon [HHS]" userId="S::shannon.garland@hhs.iowa.gov::8b4e4af6-0950-4950-8c1b-4664d036f258" providerId="AD" clId="Web-{EAB1A9AD-68A3-6E92-6877-13E819ACA9CC}" dt="2026-02-20T12:25:18.320" v="10" actId="20577"/>
          <ac:spMkLst>
            <pc:docMk/>
            <pc:sldMk cId="2813051735" sldId="260"/>
            <ac:spMk id="2" creationId="{E4DE102F-6D10-D472-AF83-C7E00F17C8F5}"/>
          </ac:spMkLst>
        </pc:spChg>
      </pc:sldChg>
      <pc:sldChg chg="addSp delSp modSp">
        <pc:chgData name="Garland, Shannon [HHS]" userId="S::shannon.garland@hhs.iowa.gov::8b4e4af6-0950-4950-8c1b-4664d036f258" providerId="AD" clId="Web-{EAB1A9AD-68A3-6E92-6877-13E819ACA9CC}" dt="2026-02-20T12:29:26.871" v="30"/>
        <pc:sldMkLst>
          <pc:docMk/>
          <pc:sldMk cId="1473794598" sldId="297"/>
        </pc:sldMkLst>
        <pc:spChg chg="del">
          <ac:chgData name="Garland, Shannon [HHS]" userId="S::shannon.garland@hhs.iowa.gov::8b4e4af6-0950-4950-8c1b-4664d036f258" providerId="AD" clId="Web-{EAB1A9AD-68A3-6E92-6877-13E819ACA9CC}" dt="2026-02-20T12:29:26.871" v="30"/>
          <ac:spMkLst>
            <pc:docMk/>
            <pc:sldMk cId="1473794598" sldId="297"/>
            <ac:spMk id="2" creationId="{9361FBB1-4C75-0E9C-96B4-1FC150D662B6}"/>
          </ac:spMkLst>
        </pc:spChg>
        <pc:spChg chg="add mod">
          <ac:chgData name="Garland, Shannon [HHS]" userId="S::shannon.garland@hhs.iowa.gov::8b4e4af6-0950-4950-8c1b-4664d036f258" providerId="AD" clId="Web-{EAB1A9AD-68A3-6E92-6877-13E819ACA9CC}" dt="2026-02-20T12:29:26.871" v="30"/>
          <ac:spMkLst>
            <pc:docMk/>
            <pc:sldMk cId="1473794598" sldId="297"/>
            <ac:spMk id="6" creationId="{72E17D26-2C06-8960-A2FB-87363BFCCED7}"/>
          </ac:spMkLst>
        </pc:spChg>
      </pc:sldChg>
      <pc:sldChg chg="modSp">
        <pc:chgData name="Garland, Shannon [HHS]" userId="S::shannon.garland@hhs.iowa.gov::8b4e4af6-0950-4950-8c1b-4664d036f258" providerId="AD" clId="Web-{EAB1A9AD-68A3-6E92-6877-13E819ACA9CC}" dt="2026-02-20T12:25:45.602" v="11" actId="20577"/>
        <pc:sldMkLst>
          <pc:docMk/>
          <pc:sldMk cId="2226244342" sldId="353"/>
        </pc:sldMkLst>
        <pc:spChg chg="mod">
          <ac:chgData name="Garland, Shannon [HHS]" userId="S::shannon.garland@hhs.iowa.gov::8b4e4af6-0950-4950-8c1b-4664d036f258" providerId="AD" clId="Web-{EAB1A9AD-68A3-6E92-6877-13E819ACA9CC}" dt="2026-02-20T12:25:45.602" v="11" actId="20577"/>
          <ac:spMkLst>
            <pc:docMk/>
            <pc:sldMk cId="2226244342" sldId="353"/>
            <ac:spMk id="2" creationId="{728BBD4F-26CF-D219-0B79-8221E2BEF139}"/>
          </ac:spMkLst>
        </pc:spChg>
        <pc:spChg chg="mod">
          <ac:chgData name="Garland, Shannon [HHS]" userId="S::shannon.garland@hhs.iowa.gov::8b4e4af6-0950-4950-8c1b-4664d036f258" providerId="AD" clId="Web-{EAB1A9AD-68A3-6E92-6877-13E819ACA9CC}" dt="2026-02-20T12:22:30.391" v="8" actId="14100"/>
          <ac:spMkLst>
            <pc:docMk/>
            <pc:sldMk cId="2226244342" sldId="353"/>
            <ac:spMk id="6" creationId="{399BD60A-B22A-6547-FC70-16F7891542BF}"/>
          </ac:spMkLst>
        </pc:spChg>
      </pc:sldChg>
      <pc:sldChg chg="modSp">
        <pc:chgData name="Garland, Shannon [HHS]" userId="S::shannon.garland@hhs.iowa.gov::8b4e4af6-0950-4950-8c1b-4664d036f258" providerId="AD" clId="Web-{EAB1A9AD-68A3-6E92-6877-13E819ACA9CC}" dt="2026-02-20T12:28:44.121" v="29" actId="20577"/>
        <pc:sldMkLst>
          <pc:docMk/>
          <pc:sldMk cId="1986786936" sldId="360"/>
        </pc:sldMkLst>
        <pc:spChg chg="mod">
          <ac:chgData name="Garland, Shannon [HHS]" userId="S::shannon.garland@hhs.iowa.gov::8b4e4af6-0950-4950-8c1b-4664d036f258" providerId="AD" clId="Web-{EAB1A9AD-68A3-6E92-6877-13E819ACA9CC}" dt="2026-02-20T12:28:44.121" v="29" actId="20577"/>
          <ac:spMkLst>
            <pc:docMk/>
            <pc:sldMk cId="1986786936" sldId="360"/>
            <ac:spMk id="3" creationId="{C9786D3B-D219-3AA4-A462-F35E942C53D2}"/>
          </ac:spMkLst>
        </pc:spChg>
      </pc:sldChg>
      <pc:sldChg chg="modSp">
        <pc:chgData name="Garland, Shannon [HHS]" userId="S::shannon.garland@hhs.iowa.gov::8b4e4af6-0950-4950-8c1b-4664d036f258" providerId="AD" clId="Web-{EAB1A9AD-68A3-6E92-6877-13E819ACA9CC}" dt="2026-02-20T12:16:11.480" v="2" actId="20577"/>
        <pc:sldMkLst>
          <pc:docMk/>
          <pc:sldMk cId="1775134334" sldId="371"/>
        </pc:sldMkLst>
        <pc:spChg chg="mod">
          <ac:chgData name="Garland, Shannon [HHS]" userId="S::shannon.garland@hhs.iowa.gov::8b4e4af6-0950-4950-8c1b-4664d036f258" providerId="AD" clId="Web-{EAB1A9AD-68A3-6E92-6877-13E819ACA9CC}" dt="2026-02-20T12:16:11.480" v="2" actId="20577"/>
          <ac:spMkLst>
            <pc:docMk/>
            <pc:sldMk cId="1775134334" sldId="371"/>
            <ac:spMk id="5" creationId="{D1327D6E-3D75-2161-BB7C-D4879A2EFF4E}"/>
          </ac:spMkLst>
        </pc:spChg>
      </pc:sldChg>
      <pc:sldChg chg="modSp">
        <pc:chgData name="Garland, Shannon [HHS]" userId="S::shannon.garland@hhs.iowa.gov::8b4e4af6-0950-4950-8c1b-4664d036f258" providerId="AD" clId="Web-{EAB1A9AD-68A3-6E92-6877-13E819ACA9CC}" dt="2026-02-20T12:26:36.556" v="14"/>
        <pc:sldMkLst>
          <pc:docMk/>
          <pc:sldMk cId="179739017" sldId="373"/>
        </pc:sldMkLst>
        <pc:spChg chg="mod">
          <ac:chgData name="Garland, Shannon [HHS]" userId="S::shannon.garland@hhs.iowa.gov::8b4e4af6-0950-4950-8c1b-4664d036f258" providerId="AD" clId="Web-{EAB1A9AD-68A3-6E92-6877-13E819ACA9CC}" dt="2026-02-20T12:26:36.556" v="14"/>
          <ac:spMkLst>
            <pc:docMk/>
            <pc:sldMk cId="179739017" sldId="373"/>
            <ac:spMk id="3" creationId="{7CD2BE8A-69C1-9B1F-31D9-10DA84173941}"/>
          </ac:spMkLst>
        </pc:spChg>
      </pc:sldChg>
      <pc:sldChg chg="modSp">
        <pc:chgData name="Garland, Shannon [HHS]" userId="S::shannon.garland@hhs.iowa.gov::8b4e4af6-0950-4950-8c1b-4664d036f258" providerId="AD" clId="Web-{EAB1A9AD-68A3-6E92-6877-13E819ACA9CC}" dt="2026-02-20T12:26:47.087" v="15"/>
        <pc:sldMkLst>
          <pc:docMk/>
          <pc:sldMk cId="962179683" sldId="374"/>
        </pc:sldMkLst>
        <pc:spChg chg="mod">
          <ac:chgData name="Garland, Shannon [HHS]" userId="S::shannon.garland@hhs.iowa.gov::8b4e4af6-0950-4950-8c1b-4664d036f258" providerId="AD" clId="Web-{EAB1A9AD-68A3-6E92-6877-13E819ACA9CC}" dt="2026-02-20T12:26:47.087" v="15"/>
          <ac:spMkLst>
            <pc:docMk/>
            <pc:sldMk cId="962179683" sldId="374"/>
            <ac:spMk id="3" creationId="{FAB98731-FB7F-F031-4116-7B881AF5A585}"/>
          </ac:spMkLst>
        </pc:spChg>
      </pc:sldChg>
      <pc:sldChg chg="modSp">
        <pc:chgData name="Garland, Shannon [HHS]" userId="S::shannon.garland@hhs.iowa.gov::8b4e4af6-0950-4950-8c1b-4664d036f258" providerId="AD" clId="Web-{EAB1A9AD-68A3-6E92-6877-13E819ACA9CC}" dt="2026-02-20T12:26:54.572" v="16"/>
        <pc:sldMkLst>
          <pc:docMk/>
          <pc:sldMk cId="3373737439" sldId="375"/>
        </pc:sldMkLst>
        <pc:spChg chg="mod">
          <ac:chgData name="Garland, Shannon [HHS]" userId="S::shannon.garland@hhs.iowa.gov::8b4e4af6-0950-4950-8c1b-4664d036f258" providerId="AD" clId="Web-{EAB1A9AD-68A3-6E92-6877-13E819ACA9CC}" dt="2026-02-20T12:26:54.572" v="16"/>
          <ac:spMkLst>
            <pc:docMk/>
            <pc:sldMk cId="3373737439" sldId="375"/>
            <ac:spMk id="3" creationId="{EDA47542-B690-3C57-D791-006E82E69ABA}"/>
          </ac:spMkLst>
        </pc:spChg>
      </pc:sldChg>
      <pc:sldChg chg="modSp">
        <pc:chgData name="Garland, Shannon [HHS]" userId="S::shannon.garland@hhs.iowa.gov::8b4e4af6-0950-4950-8c1b-4664d036f258" providerId="AD" clId="Web-{EAB1A9AD-68A3-6E92-6877-13E819ACA9CC}" dt="2026-02-20T12:27:05.260" v="17"/>
        <pc:sldMkLst>
          <pc:docMk/>
          <pc:sldMk cId="2079059650" sldId="376"/>
        </pc:sldMkLst>
        <pc:spChg chg="mod">
          <ac:chgData name="Garland, Shannon [HHS]" userId="S::shannon.garland@hhs.iowa.gov::8b4e4af6-0950-4950-8c1b-4664d036f258" providerId="AD" clId="Web-{EAB1A9AD-68A3-6E92-6877-13E819ACA9CC}" dt="2026-02-20T12:27:05.260" v="17"/>
          <ac:spMkLst>
            <pc:docMk/>
            <pc:sldMk cId="2079059650" sldId="376"/>
            <ac:spMk id="3" creationId="{05FBA411-8AEE-4F83-C97A-45888F87EFFB}"/>
          </ac:spMkLst>
        </pc:spChg>
      </pc:sldChg>
      <pc:sldChg chg="modSp">
        <pc:chgData name="Garland, Shannon [HHS]" userId="S::shannon.garland@hhs.iowa.gov::8b4e4af6-0950-4950-8c1b-4664d036f258" providerId="AD" clId="Web-{EAB1A9AD-68A3-6E92-6877-13E819ACA9CC}" dt="2026-02-20T12:27:15.432" v="18"/>
        <pc:sldMkLst>
          <pc:docMk/>
          <pc:sldMk cId="3379553108" sldId="377"/>
        </pc:sldMkLst>
        <pc:spChg chg="mod">
          <ac:chgData name="Garland, Shannon [HHS]" userId="S::shannon.garland@hhs.iowa.gov::8b4e4af6-0950-4950-8c1b-4664d036f258" providerId="AD" clId="Web-{EAB1A9AD-68A3-6E92-6877-13E819ACA9CC}" dt="2026-02-20T12:27:15.432" v="18"/>
          <ac:spMkLst>
            <pc:docMk/>
            <pc:sldMk cId="3379553108" sldId="377"/>
            <ac:spMk id="3" creationId="{624FDAD2-12E8-ED86-6634-0AF318112D11}"/>
          </ac:spMkLst>
        </pc:spChg>
      </pc:sldChg>
      <pc:sldChg chg="modSp">
        <pc:chgData name="Garland, Shannon [HHS]" userId="S::shannon.garland@hhs.iowa.gov::8b4e4af6-0950-4950-8c1b-4664d036f258" providerId="AD" clId="Web-{EAB1A9AD-68A3-6E92-6877-13E819ACA9CC}" dt="2026-02-20T12:27:24.322" v="19"/>
        <pc:sldMkLst>
          <pc:docMk/>
          <pc:sldMk cId="2294989138" sldId="378"/>
        </pc:sldMkLst>
        <pc:spChg chg="mod">
          <ac:chgData name="Garland, Shannon [HHS]" userId="S::shannon.garland@hhs.iowa.gov::8b4e4af6-0950-4950-8c1b-4664d036f258" providerId="AD" clId="Web-{EAB1A9AD-68A3-6E92-6877-13E819ACA9CC}" dt="2026-02-20T12:27:24.322" v="19"/>
          <ac:spMkLst>
            <pc:docMk/>
            <pc:sldMk cId="2294989138" sldId="378"/>
            <ac:spMk id="3" creationId="{2D692916-9388-23B7-DD9A-00F7C5CD1DE4}"/>
          </ac:spMkLst>
        </pc:spChg>
      </pc:sldChg>
      <pc:sldChg chg="modSp">
        <pc:chgData name="Garland, Shannon [HHS]" userId="S::shannon.garland@hhs.iowa.gov::8b4e4af6-0950-4950-8c1b-4664d036f258" providerId="AD" clId="Web-{EAB1A9AD-68A3-6E92-6877-13E819ACA9CC}" dt="2026-02-20T12:28:18.870" v="28" actId="1076"/>
        <pc:sldMkLst>
          <pc:docMk/>
          <pc:sldMk cId="2569863937" sldId="384"/>
        </pc:sldMkLst>
        <pc:spChg chg="mod">
          <ac:chgData name="Garland, Shannon [HHS]" userId="S::shannon.garland@hhs.iowa.gov::8b4e4af6-0950-4950-8c1b-4664d036f258" providerId="AD" clId="Web-{EAB1A9AD-68A3-6E92-6877-13E819ACA9CC}" dt="2026-02-20T12:28:18.870" v="28" actId="1076"/>
          <ac:spMkLst>
            <pc:docMk/>
            <pc:sldMk cId="2569863937" sldId="384"/>
            <ac:spMk id="3" creationId="{A652457E-3E38-56FA-3B3E-D551CFA20C7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EF5FE-0536-4BE0-B8B7-B78750A0E229}" type="datetimeFigureOut">
              <a:rPr lang="en-US" smtClean="0"/>
              <a:t>2/20/2026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09C87-69B4-498F-9FFD-F209AF7C57C2}" type="slidenum">
              <a:rPr lang="en-US" smtClean="0"/>
              <a:t>‹#›</a:t>
            </a:fld>
            <a:endParaRPr lang="en-US"/>
          </a:p>
        </p:txBody>
      </p:sp>
    </p:spTree>
    <p:extLst>
      <p:ext uri="{BB962C8B-B14F-4D97-AF65-F5344CB8AC3E}">
        <p14:creationId xmlns:p14="http://schemas.microsoft.com/office/powerpoint/2010/main" val="264841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09C87-69B4-498F-9FFD-F209AF7C57C2}" type="slidenum">
              <a:rPr lang="en-US" smtClean="0"/>
              <a:t>2</a:t>
            </a:fld>
            <a:endParaRPr lang="en-US"/>
          </a:p>
        </p:txBody>
      </p:sp>
    </p:spTree>
    <p:extLst>
      <p:ext uri="{BB962C8B-B14F-4D97-AF65-F5344CB8AC3E}">
        <p14:creationId xmlns:p14="http://schemas.microsoft.com/office/powerpoint/2010/main" val="1558323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50B-67AB-CCCF-EF58-5A9CB7F27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774D0-120E-D2F5-4BED-ABF2A4A9C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33F50-F339-BDA9-6AEB-BA881A0B36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04CFBC-F37C-3E0D-45FE-09E9CB1399C3}"/>
              </a:ext>
            </a:extLst>
          </p:cNvPr>
          <p:cNvSpPr>
            <a:spLocks noGrp="1"/>
          </p:cNvSpPr>
          <p:nvPr>
            <p:ph type="sldNum" sz="quarter" idx="5"/>
          </p:nvPr>
        </p:nvSpPr>
        <p:spPr/>
        <p:txBody>
          <a:bodyPr/>
          <a:lstStyle/>
          <a:p>
            <a:fld id="{FA7878AF-4AF2-41DC-8FB5-F83B3EC015F9}" type="slidenum">
              <a:rPr lang="en-US" smtClean="0"/>
              <a:t>33</a:t>
            </a:fld>
            <a:endParaRPr lang="en-US"/>
          </a:p>
        </p:txBody>
      </p:sp>
    </p:spTree>
    <p:extLst>
      <p:ext uri="{BB962C8B-B14F-4D97-AF65-F5344CB8AC3E}">
        <p14:creationId xmlns:p14="http://schemas.microsoft.com/office/powerpoint/2010/main" val="140221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05840-A437-0817-F75C-0C2F2D11B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405D8-6D0A-C0EF-AA50-523A94ED94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9653ED-98DB-76C4-7EEE-634F18A1BE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EF34E0-B4A3-FB0D-EAFB-B2DD55AA91FD}"/>
              </a:ext>
            </a:extLst>
          </p:cNvPr>
          <p:cNvSpPr>
            <a:spLocks noGrp="1"/>
          </p:cNvSpPr>
          <p:nvPr>
            <p:ph type="sldNum" sz="quarter" idx="5"/>
          </p:nvPr>
        </p:nvSpPr>
        <p:spPr/>
        <p:txBody>
          <a:bodyPr/>
          <a:lstStyle/>
          <a:p>
            <a:fld id="{9CD09C87-69B4-498F-9FFD-F209AF7C57C2}" type="slidenum">
              <a:rPr lang="en-US" smtClean="0"/>
              <a:t>3</a:t>
            </a:fld>
            <a:endParaRPr lang="en-US"/>
          </a:p>
        </p:txBody>
      </p:sp>
    </p:spTree>
    <p:extLst>
      <p:ext uri="{BB962C8B-B14F-4D97-AF65-F5344CB8AC3E}">
        <p14:creationId xmlns:p14="http://schemas.microsoft.com/office/powerpoint/2010/main" val="122134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A81B7-7F7E-5053-14E5-9DA60F00A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A30E9-30A5-5F96-D5CD-0318F7470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F4B8C3-69C8-D7DA-026C-747DBFA058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E0A712-9734-D343-91B0-B57078E4E053}"/>
              </a:ext>
            </a:extLst>
          </p:cNvPr>
          <p:cNvSpPr>
            <a:spLocks noGrp="1"/>
          </p:cNvSpPr>
          <p:nvPr>
            <p:ph type="sldNum" sz="quarter" idx="5"/>
          </p:nvPr>
        </p:nvSpPr>
        <p:spPr/>
        <p:txBody>
          <a:bodyPr/>
          <a:lstStyle/>
          <a:p>
            <a:fld id="{9CD09C87-69B4-498F-9FFD-F209AF7C57C2}" type="slidenum">
              <a:rPr lang="en-US" smtClean="0"/>
              <a:t>4</a:t>
            </a:fld>
            <a:endParaRPr lang="en-US"/>
          </a:p>
        </p:txBody>
      </p:sp>
    </p:spTree>
    <p:extLst>
      <p:ext uri="{BB962C8B-B14F-4D97-AF65-F5344CB8AC3E}">
        <p14:creationId xmlns:p14="http://schemas.microsoft.com/office/powerpoint/2010/main" val="2049233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7878AF-4AF2-41DC-8FB5-F83B3EC015F9}" type="slidenum">
              <a:rPr lang="en-US" smtClean="0"/>
              <a:t>6</a:t>
            </a:fld>
            <a:endParaRPr lang="en-US"/>
          </a:p>
        </p:txBody>
      </p:sp>
    </p:spTree>
    <p:extLst>
      <p:ext uri="{BB962C8B-B14F-4D97-AF65-F5344CB8AC3E}">
        <p14:creationId xmlns:p14="http://schemas.microsoft.com/office/powerpoint/2010/main" val="1339655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7878AF-4AF2-41DC-8FB5-F83B3EC015F9}" type="slidenum">
              <a:rPr lang="en-US" smtClean="0"/>
              <a:t>7</a:t>
            </a:fld>
            <a:endParaRPr lang="en-US"/>
          </a:p>
        </p:txBody>
      </p:sp>
    </p:spTree>
    <p:extLst>
      <p:ext uri="{BB962C8B-B14F-4D97-AF65-F5344CB8AC3E}">
        <p14:creationId xmlns:p14="http://schemas.microsoft.com/office/powerpoint/2010/main" val="132621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7878AF-4AF2-41DC-8FB5-F83B3EC015F9}" type="slidenum">
              <a:rPr lang="en-US" smtClean="0"/>
              <a:t>10</a:t>
            </a:fld>
            <a:endParaRPr lang="en-US"/>
          </a:p>
        </p:txBody>
      </p:sp>
    </p:spTree>
    <p:extLst>
      <p:ext uri="{BB962C8B-B14F-4D97-AF65-F5344CB8AC3E}">
        <p14:creationId xmlns:p14="http://schemas.microsoft.com/office/powerpoint/2010/main" val="133965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222BC-E1F7-220C-E198-EA6B610D3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E4078-7C5B-B458-E292-75E5C20D1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ED0BF-37F1-83D9-1016-E37BF890DC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7C1FC7-7B86-F78C-8C70-3F65B17AA25A}"/>
              </a:ext>
            </a:extLst>
          </p:cNvPr>
          <p:cNvSpPr>
            <a:spLocks noGrp="1"/>
          </p:cNvSpPr>
          <p:nvPr>
            <p:ph type="sldNum" sz="quarter" idx="5"/>
          </p:nvPr>
        </p:nvSpPr>
        <p:spPr/>
        <p:txBody>
          <a:bodyPr/>
          <a:lstStyle/>
          <a:p>
            <a:fld id="{FA7878AF-4AF2-41DC-8FB5-F83B3EC015F9}" type="slidenum">
              <a:rPr lang="en-US" smtClean="0"/>
              <a:t>14</a:t>
            </a:fld>
            <a:endParaRPr lang="en-US"/>
          </a:p>
        </p:txBody>
      </p:sp>
    </p:spTree>
    <p:extLst>
      <p:ext uri="{BB962C8B-B14F-4D97-AF65-F5344CB8AC3E}">
        <p14:creationId xmlns:p14="http://schemas.microsoft.com/office/powerpoint/2010/main" val="1607130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BC705-D39B-F5BD-E6CB-3C823EA5D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248120-D2CF-2656-A1FE-5C516BC204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084E4B-79E8-8F41-92FE-1806C259A0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8B9F5F-D3AC-351F-29EF-3DBE080EB58C}"/>
              </a:ext>
            </a:extLst>
          </p:cNvPr>
          <p:cNvSpPr>
            <a:spLocks noGrp="1"/>
          </p:cNvSpPr>
          <p:nvPr>
            <p:ph type="sldNum" sz="quarter" idx="5"/>
          </p:nvPr>
        </p:nvSpPr>
        <p:spPr/>
        <p:txBody>
          <a:bodyPr/>
          <a:lstStyle/>
          <a:p>
            <a:fld id="{FA7878AF-4AF2-41DC-8FB5-F83B3EC015F9}" type="slidenum">
              <a:rPr lang="en-US" smtClean="0"/>
              <a:t>26</a:t>
            </a:fld>
            <a:endParaRPr lang="en-US"/>
          </a:p>
        </p:txBody>
      </p:sp>
    </p:spTree>
    <p:extLst>
      <p:ext uri="{BB962C8B-B14F-4D97-AF65-F5344CB8AC3E}">
        <p14:creationId xmlns:p14="http://schemas.microsoft.com/office/powerpoint/2010/main" val="2111048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09C87-69B4-498F-9FFD-F209AF7C57C2}" type="slidenum">
              <a:rPr lang="en-US" smtClean="0"/>
              <a:t>30</a:t>
            </a:fld>
            <a:endParaRPr lang="en-US"/>
          </a:p>
        </p:txBody>
      </p:sp>
    </p:spTree>
    <p:extLst>
      <p:ext uri="{BB962C8B-B14F-4D97-AF65-F5344CB8AC3E}">
        <p14:creationId xmlns:p14="http://schemas.microsoft.com/office/powerpoint/2010/main" val="4280116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18" name="Rectangle: Single Corner Snipped 7">
            <a:extLst>
              <a:ext uri="{FF2B5EF4-FFF2-40B4-BE49-F238E27FC236}">
                <a16:creationId xmlns:a16="http://schemas.microsoft.com/office/drawing/2014/main" id="{8D3074BB-7C30-E9D5-C427-539FE1486888}"/>
              </a:ext>
            </a:extLst>
          </p:cNvPr>
          <p:cNvSpPr/>
          <p:nvPr userDrawn="1"/>
        </p:nvSpPr>
        <p:spPr>
          <a:xfrm>
            <a:off x="-16934" y="-21836"/>
            <a:ext cx="4970601" cy="6903899"/>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0 w 6593601"/>
              <a:gd name="connsiteY0" fmla="*/ 0 h 6894095"/>
              <a:gd name="connsiteX1" fmla="*/ 5119718 w 6593601"/>
              <a:gd name="connsiteY1" fmla="*/ 12032 h 6894095"/>
              <a:gd name="connsiteX2" fmla="*/ 5607013 w 6593601"/>
              <a:gd name="connsiteY2" fmla="*/ 800117 h 6894095"/>
              <a:gd name="connsiteX3" fmla="*/ 5895771 w 6593601"/>
              <a:gd name="connsiteY3" fmla="*/ 2352981 h 6894095"/>
              <a:gd name="connsiteX4" fmla="*/ 6316876 w 6593601"/>
              <a:gd name="connsiteY4" fmla="*/ 3772708 h 6894095"/>
              <a:gd name="connsiteX5" fmla="*/ 6389064 w 6593601"/>
              <a:gd name="connsiteY5" fmla="*/ 5878233 h 6894095"/>
              <a:gd name="connsiteX6" fmla="*/ 6593601 w 6593601"/>
              <a:gd name="connsiteY6" fmla="*/ 6882064 h 6894095"/>
              <a:gd name="connsiteX7" fmla="*/ 1275644 w 6593601"/>
              <a:gd name="connsiteY7" fmla="*/ 6894095 h 6894095"/>
              <a:gd name="connsiteX8" fmla="*/ 0 w 6593601"/>
              <a:gd name="connsiteY8" fmla="*/ 0 h 6894095"/>
              <a:gd name="connsiteX0" fmla="*/ 22578 w 6616179"/>
              <a:gd name="connsiteY0" fmla="*/ 0 h 6882806"/>
              <a:gd name="connsiteX1" fmla="*/ 5142296 w 6616179"/>
              <a:gd name="connsiteY1" fmla="*/ 12032 h 6882806"/>
              <a:gd name="connsiteX2" fmla="*/ 5629591 w 6616179"/>
              <a:gd name="connsiteY2" fmla="*/ 800117 h 6882806"/>
              <a:gd name="connsiteX3" fmla="*/ 5918349 w 6616179"/>
              <a:gd name="connsiteY3" fmla="*/ 2352981 h 6882806"/>
              <a:gd name="connsiteX4" fmla="*/ 6339454 w 6616179"/>
              <a:gd name="connsiteY4" fmla="*/ 3772708 h 6882806"/>
              <a:gd name="connsiteX5" fmla="*/ 6411642 w 6616179"/>
              <a:gd name="connsiteY5" fmla="*/ 5878233 h 6882806"/>
              <a:gd name="connsiteX6" fmla="*/ 6616179 w 6616179"/>
              <a:gd name="connsiteY6" fmla="*/ 6882064 h 6882806"/>
              <a:gd name="connsiteX7" fmla="*/ 0 w 6616179"/>
              <a:gd name="connsiteY7" fmla="*/ 6882806 h 6882806"/>
              <a:gd name="connsiteX8" fmla="*/ 22578 w 6616179"/>
              <a:gd name="connsiteY8" fmla="*/ 0 h 6882806"/>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21835 h 6903899"/>
              <a:gd name="connsiteX1" fmla="*/ 5119719 w 6616179"/>
              <a:gd name="connsiteY1" fmla="*/ 0 h 6903899"/>
              <a:gd name="connsiteX2" fmla="*/ 5629591 w 6616179"/>
              <a:gd name="connsiteY2" fmla="*/ 821952 h 6903899"/>
              <a:gd name="connsiteX3" fmla="*/ 5918349 w 6616179"/>
              <a:gd name="connsiteY3" fmla="*/ 2374816 h 6903899"/>
              <a:gd name="connsiteX4" fmla="*/ 6339454 w 6616179"/>
              <a:gd name="connsiteY4" fmla="*/ 3794543 h 6903899"/>
              <a:gd name="connsiteX5" fmla="*/ 6411642 w 6616179"/>
              <a:gd name="connsiteY5" fmla="*/ 5900068 h 6903899"/>
              <a:gd name="connsiteX6" fmla="*/ 6616179 w 6616179"/>
              <a:gd name="connsiteY6" fmla="*/ 6903899 h 6903899"/>
              <a:gd name="connsiteX7" fmla="*/ 0 w 6616179"/>
              <a:gd name="connsiteY7" fmla="*/ 6893352 h 6903899"/>
              <a:gd name="connsiteX8" fmla="*/ 22578 w 6616179"/>
              <a:gd name="connsiteY8" fmla="*/ 21835 h 6903899"/>
              <a:gd name="connsiteX0" fmla="*/ 9892 w 6637360"/>
              <a:gd name="connsiteY0" fmla="*/ 21835 h 6903899"/>
              <a:gd name="connsiteX1" fmla="*/ 5140900 w 6637360"/>
              <a:gd name="connsiteY1" fmla="*/ 0 h 6903899"/>
              <a:gd name="connsiteX2" fmla="*/ 5650772 w 6637360"/>
              <a:gd name="connsiteY2" fmla="*/ 821952 h 6903899"/>
              <a:gd name="connsiteX3" fmla="*/ 5939530 w 6637360"/>
              <a:gd name="connsiteY3" fmla="*/ 2374816 h 6903899"/>
              <a:gd name="connsiteX4" fmla="*/ 6360635 w 6637360"/>
              <a:gd name="connsiteY4" fmla="*/ 3794543 h 6903899"/>
              <a:gd name="connsiteX5" fmla="*/ 6432823 w 6637360"/>
              <a:gd name="connsiteY5" fmla="*/ 5900068 h 6903899"/>
              <a:gd name="connsiteX6" fmla="*/ 6637360 w 6637360"/>
              <a:gd name="connsiteY6" fmla="*/ 6903899 h 6903899"/>
              <a:gd name="connsiteX7" fmla="*/ 21181 w 6637360"/>
              <a:gd name="connsiteY7" fmla="*/ 6893352 h 6903899"/>
              <a:gd name="connsiteX8" fmla="*/ 9892 w 6637360"/>
              <a:gd name="connsiteY8" fmla="*/ 21835 h 6903899"/>
              <a:gd name="connsiteX0" fmla="*/ 11475 w 6638943"/>
              <a:gd name="connsiteY0" fmla="*/ 21835 h 6903899"/>
              <a:gd name="connsiteX1" fmla="*/ 5142483 w 6638943"/>
              <a:gd name="connsiteY1" fmla="*/ 0 h 6903899"/>
              <a:gd name="connsiteX2" fmla="*/ 5652355 w 6638943"/>
              <a:gd name="connsiteY2" fmla="*/ 821952 h 6903899"/>
              <a:gd name="connsiteX3" fmla="*/ 5941113 w 6638943"/>
              <a:gd name="connsiteY3" fmla="*/ 2374816 h 6903899"/>
              <a:gd name="connsiteX4" fmla="*/ 6362218 w 6638943"/>
              <a:gd name="connsiteY4" fmla="*/ 3794543 h 6903899"/>
              <a:gd name="connsiteX5" fmla="*/ 6434406 w 6638943"/>
              <a:gd name="connsiteY5" fmla="*/ 5900068 h 6903899"/>
              <a:gd name="connsiteX6" fmla="*/ 6638943 w 6638943"/>
              <a:gd name="connsiteY6" fmla="*/ 6903899 h 6903899"/>
              <a:gd name="connsiteX7" fmla="*/ 22764 w 6638943"/>
              <a:gd name="connsiteY7" fmla="*/ 6893352 h 6903899"/>
              <a:gd name="connsiteX8" fmla="*/ 11475 w 6638943"/>
              <a:gd name="connsiteY8" fmla="*/ 21835 h 6903899"/>
              <a:gd name="connsiteX0" fmla="*/ 0 w 6627468"/>
              <a:gd name="connsiteY0" fmla="*/ 21835 h 6903899"/>
              <a:gd name="connsiteX1" fmla="*/ 5131008 w 6627468"/>
              <a:gd name="connsiteY1" fmla="*/ 0 h 6903899"/>
              <a:gd name="connsiteX2" fmla="*/ 5640880 w 6627468"/>
              <a:gd name="connsiteY2" fmla="*/ 821952 h 6903899"/>
              <a:gd name="connsiteX3" fmla="*/ 5929638 w 6627468"/>
              <a:gd name="connsiteY3" fmla="*/ 2374816 h 6903899"/>
              <a:gd name="connsiteX4" fmla="*/ 6350743 w 6627468"/>
              <a:gd name="connsiteY4" fmla="*/ 3794543 h 6903899"/>
              <a:gd name="connsiteX5" fmla="*/ 6422931 w 6627468"/>
              <a:gd name="connsiteY5" fmla="*/ 5900068 h 6903899"/>
              <a:gd name="connsiteX6" fmla="*/ 6627468 w 6627468"/>
              <a:gd name="connsiteY6" fmla="*/ 6903899 h 6903899"/>
              <a:gd name="connsiteX7" fmla="*/ 11289 w 6627468"/>
              <a:gd name="connsiteY7" fmla="*/ 6893352 h 6903899"/>
              <a:gd name="connsiteX8" fmla="*/ 0 w 6627468"/>
              <a:gd name="connsiteY8" fmla="*/ 21835 h 69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468" h="6903899">
                <a:moveTo>
                  <a:pt x="0" y="21835"/>
                </a:moveTo>
                <a:lnTo>
                  <a:pt x="5131008" y="0"/>
                </a:lnTo>
                <a:lnTo>
                  <a:pt x="5640880" y="821952"/>
                </a:lnTo>
                <a:lnTo>
                  <a:pt x="5929638" y="2374816"/>
                </a:lnTo>
                <a:lnTo>
                  <a:pt x="6350743" y="3794543"/>
                </a:lnTo>
                <a:cubicBezTo>
                  <a:pt x="6330689" y="4107364"/>
                  <a:pt x="6467047" y="5647406"/>
                  <a:pt x="6422931" y="5900068"/>
                </a:cubicBezTo>
                <a:lnTo>
                  <a:pt x="6627468" y="6903899"/>
                </a:lnTo>
                <a:lnTo>
                  <a:pt x="11289" y="6893352"/>
                </a:lnTo>
                <a:cubicBezTo>
                  <a:pt x="8183" y="6718725"/>
                  <a:pt x="12426" y="208933"/>
                  <a:pt x="0" y="21835"/>
                </a:cubicBezTo>
                <a:close/>
              </a:path>
            </a:pathLst>
          </a:custGeom>
          <a:solidFill>
            <a:schemeClr val="bg1">
              <a:alpha val="85000"/>
            </a:schemeClr>
          </a:solidFill>
          <a:ln>
            <a:noFill/>
          </a:ln>
          <a:effectLst>
            <a:outerShdw dist="12700" sx="105000" sy="105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6009F551-EAF0-6225-6F56-93605DBCF724}"/>
              </a:ext>
            </a:extLst>
          </p:cNvPr>
          <p:cNvSpPr>
            <a:spLocks noGrp="1"/>
          </p:cNvSpPr>
          <p:nvPr>
            <p:ph type="ctrTitle"/>
          </p:nvPr>
        </p:nvSpPr>
        <p:spPr>
          <a:xfrm>
            <a:off x="813134" y="1122363"/>
            <a:ext cx="3505200" cy="2387600"/>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40C6E26-D285-BD04-1D34-D6C0ABA14CC6}"/>
              </a:ext>
            </a:extLst>
          </p:cNvPr>
          <p:cNvSpPr>
            <a:spLocks noGrp="1"/>
          </p:cNvSpPr>
          <p:nvPr>
            <p:ph type="subTitle" idx="1"/>
          </p:nvPr>
        </p:nvSpPr>
        <p:spPr>
          <a:xfrm>
            <a:off x="813134" y="3736093"/>
            <a:ext cx="3505200" cy="1430867"/>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Footer Placeholder 4">
            <a:extLst>
              <a:ext uri="{FF2B5EF4-FFF2-40B4-BE49-F238E27FC236}">
                <a16:creationId xmlns:a16="http://schemas.microsoft.com/office/drawing/2014/main" id="{99438479-944D-B47C-9165-D573871FA437}"/>
              </a:ext>
            </a:extLst>
          </p:cNvPr>
          <p:cNvSpPr>
            <a:spLocks noGrp="1"/>
          </p:cNvSpPr>
          <p:nvPr>
            <p:ph type="ftr" sz="quarter" idx="11"/>
          </p:nvPr>
        </p:nvSpPr>
        <p:spPr>
          <a:xfrm>
            <a:off x="813134" y="5210526"/>
            <a:ext cx="3505200" cy="365125"/>
          </a:xfrm>
        </p:spPr>
        <p:txBody>
          <a:bodyPr/>
          <a:lstStyle>
            <a:lvl1pPr algn="l">
              <a:defRPr sz="1600" spc="0" baseline="0">
                <a:solidFill>
                  <a:schemeClr val="accent4"/>
                </a:solidFill>
              </a:defRPr>
            </a:lvl1pPr>
          </a:lstStyle>
          <a:p>
            <a:r>
              <a:rPr lang="en-US" dirty="0"/>
              <a:t>12/28/2023</a:t>
            </a:r>
          </a:p>
        </p:txBody>
      </p:sp>
      <p:sp>
        <p:nvSpPr>
          <p:cNvPr id="21" name="Hexagon 2">
            <a:extLst>
              <a:ext uri="{FF2B5EF4-FFF2-40B4-BE49-F238E27FC236}">
                <a16:creationId xmlns:a16="http://schemas.microsoft.com/office/drawing/2014/main" id="{21CF3939-0231-B6DA-4A67-FFAE35AB7E67}"/>
              </a:ext>
            </a:extLst>
          </p:cNvPr>
          <p:cNvSpPr/>
          <p:nvPr userDrawn="1"/>
        </p:nvSpPr>
        <p:spPr>
          <a:xfrm flipH="1">
            <a:off x="-24352" y="-12032"/>
            <a:ext cx="1404487" cy="545075"/>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179" h="988405">
                <a:moveTo>
                  <a:pt x="118932" y="359951"/>
                </a:moveTo>
                <a:cubicBezTo>
                  <a:pt x="45697" y="178966"/>
                  <a:pt x="507" y="103261"/>
                  <a:pt x="0" y="0"/>
                </a:cubicBezTo>
                <a:lnTo>
                  <a:pt x="1963134" y="3232"/>
                </a:lnTo>
                <a:cubicBezTo>
                  <a:pt x="1963425" y="240038"/>
                  <a:pt x="1971888" y="751599"/>
                  <a:pt x="1972179" y="988405"/>
                </a:cubicBezTo>
                <a:lnTo>
                  <a:pt x="1549392" y="793832"/>
                </a:lnTo>
                <a:lnTo>
                  <a:pt x="1128297" y="689299"/>
                </a:lnTo>
                <a:lnTo>
                  <a:pt x="793488" y="743772"/>
                </a:lnTo>
                <a:lnTo>
                  <a:pt x="118932" y="35995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Hexagon 2">
            <a:extLst>
              <a:ext uri="{FF2B5EF4-FFF2-40B4-BE49-F238E27FC236}">
                <a16:creationId xmlns:a16="http://schemas.microsoft.com/office/drawing/2014/main" id="{11F8D275-1C4D-FBC7-B95F-C81FAE78FE40}"/>
              </a:ext>
            </a:extLst>
          </p:cNvPr>
          <p:cNvSpPr/>
          <p:nvPr userDrawn="1"/>
        </p:nvSpPr>
        <p:spPr>
          <a:xfrm flipH="1">
            <a:off x="-16934" y="-12032"/>
            <a:ext cx="1705476"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Graphic 4">
            <a:extLst>
              <a:ext uri="{FF2B5EF4-FFF2-40B4-BE49-F238E27FC236}">
                <a16:creationId xmlns:a16="http://schemas.microsoft.com/office/drawing/2014/main" id="{E6C93BD8-6556-DE76-F44B-671D7B8B6B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92045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2CC-F621-F83E-E3F5-D3A2D887717B}"/>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F701FF61-BC23-4B9F-1A38-E240B56F01BE}"/>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8" name="Slide Number Placeholder 5">
            <a:extLst>
              <a:ext uri="{FF2B5EF4-FFF2-40B4-BE49-F238E27FC236}">
                <a16:creationId xmlns:a16="http://schemas.microsoft.com/office/drawing/2014/main" id="{F896D8E9-6A95-A8C2-9473-ED84441B692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3" name="Graphic 2">
            <a:extLst>
              <a:ext uri="{FF2B5EF4-FFF2-40B4-BE49-F238E27FC236}">
                <a16:creationId xmlns:a16="http://schemas.microsoft.com/office/drawing/2014/main" id="{3A981BA2-237B-80FD-7123-C6EA1BEF62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3574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5457A4FC-6781-C190-5323-9E976F2E175A}"/>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8" name="Slide Number Placeholder 5">
            <a:extLst>
              <a:ext uri="{FF2B5EF4-FFF2-40B4-BE49-F238E27FC236}">
                <a16:creationId xmlns:a16="http://schemas.microsoft.com/office/drawing/2014/main" id="{39A4F349-2CA4-88AF-73EE-423ED30ED651}"/>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2" name="Graphic 1">
            <a:extLst>
              <a:ext uri="{FF2B5EF4-FFF2-40B4-BE49-F238E27FC236}">
                <a16:creationId xmlns:a16="http://schemas.microsoft.com/office/drawing/2014/main" id="{30A02164-FAED-B429-9340-FCC39822E4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58133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Diagonal Corners Snipped 11">
            <a:extLst>
              <a:ext uri="{FF2B5EF4-FFF2-40B4-BE49-F238E27FC236}">
                <a16:creationId xmlns:a16="http://schemas.microsoft.com/office/drawing/2014/main" id="{7A24BE44-E0CC-19F4-5FA1-77BDB6DB77EA}"/>
              </a:ext>
            </a:extLst>
          </p:cNvPr>
          <p:cNvSpPr>
            <a:spLocks noGrp="1" noRot="1" noMove="1" noResize="1" noEditPoints="1" noAdjustHandles="1" noChangeArrowheads="1" noChangeShapeType="1"/>
          </p:cNvSpPr>
          <p:nvPr userDrawn="1"/>
        </p:nvSpPr>
        <p:spPr>
          <a:xfrm>
            <a:off x="-7748" y="5734993"/>
            <a:ext cx="1204137" cy="364522"/>
          </a:xfrm>
          <a:custGeom>
            <a:avLst/>
            <a:gdLst>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605516 w 1605516"/>
              <a:gd name="connsiteY4" fmla="*/ 350874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414448 w 1605516"/>
              <a:gd name="connsiteY4" fmla="*/ 344050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37803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140367 w 1605516"/>
              <a:gd name="connsiteY5" fmla="*/ 262163 h 350874"/>
              <a:gd name="connsiteX6" fmla="*/ 0 w 1605516"/>
              <a:gd name="connsiteY6" fmla="*/ 237803 h 350874"/>
              <a:gd name="connsiteX7" fmla="*/ 0 w 1605516"/>
              <a:gd name="connsiteY7" fmla="*/ 0 h 350874"/>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793475 w 1605516"/>
              <a:gd name="connsiteY4" fmla="*/ 330403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215430 w 1605516"/>
              <a:gd name="connsiteY5" fmla="*/ 255339 h 364522"/>
              <a:gd name="connsiteX6" fmla="*/ 0 w 1605516"/>
              <a:gd name="connsiteY6" fmla="*/ 251451 h 364522"/>
              <a:gd name="connsiteX7" fmla="*/ 0 w 1605516"/>
              <a:gd name="connsiteY7" fmla="*/ 13648 h 3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516" h="364522">
                <a:moveTo>
                  <a:pt x="0" y="13648"/>
                </a:moveTo>
                <a:lnTo>
                  <a:pt x="475687" y="0"/>
                </a:lnTo>
                <a:lnTo>
                  <a:pt x="1605516" y="72128"/>
                </a:lnTo>
                <a:lnTo>
                  <a:pt x="1605516" y="364522"/>
                </a:lnTo>
                <a:lnTo>
                  <a:pt x="684292" y="337227"/>
                </a:lnTo>
                <a:lnTo>
                  <a:pt x="215430" y="255339"/>
                </a:lnTo>
                <a:lnTo>
                  <a:pt x="0" y="251451"/>
                </a:lnTo>
                <a:lnTo>
                  <a:pt x="0" y="1364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Hexagon 10">
            <a:extLst>
              <a:ext uri="{FF2B5EF4-FFF2-40B4-BE49-F238E27FC236}">
                <a16:creationId xmlns:a16="http://schemas.microsoft.com/office/drawing/2014/main" id="{2B59A6AA-A9D4-B478-DD2F-CFF33FCB635F}"/>
              </a:ext>
            </a:extLst>
          </p:cNvPr>
          <p:cNvSpPr>
            <a:spLocks noGrp="1" noRot="1" noMove="1" noResize="1" noEditPoints="1" noAdjustHandles="1" noChangeArrowheads="1" noChangeShapeType="1"/>
          </p:cNvSpPr>
          <p:nvPr userDrawn="1"/>
        </p:nvSpPr>
        <p:spPr>
          <a:xfrm>
            <a:off x="7687586" y="1"/>
            <a:ext cx="920932" cy="966651"/>
          </a:xfrm>
          <a:custGeom>
            <a:avLst/>
            <a:gdLst>
              <a:gd name="connsiteX0" fmla="*/ 0 w 1367246"/>
              <a:gd name="connsiteY0" fmla="*/ 391886 h 783771"/>
              <a:gd name="connsiteX1" fmla="*/ 195943 w 1367246"/>
              <a:gd name="connsiteY1" fmla="*/ 0 h 783771"/>
              <a:gd name="connsiteX2" fmla="*/ 1171303 w 1367246"/>
              <a:gd name="connsiteY2" fmla="*/ 0 h 783771"/>
              <a:gd name="connsiteX3" fmla="*/ 1367246 w 1367246"/>
              <a:gd name="connsiteY3" fmla="*/ 391886 h 783771"/>
              <a:gd name="connsiteX4" fmla="*/ 1171303 w 1367246"/>
              <a:gd name="connsiteY4" fmla="*/ 783771 h 783771"/>
              <a:gd name="connsiteX5" fmla="*/ 195943 w 1367246"/>
              <a:gd name="connsiteY5" fmla="*/ 783771 h 783771"/>
              <a:gd name="connsiteX6" fmla="*/ 0 w 1367246"/>
              <a:gd name="connsiteY6" fmla="*/ 391886 h 783771"/>
              <a:gd name="connsiteX0" fmla="*/ 74023 w 1441269"/>
              <a:gd name="connsiteY0" fmla="*/ 391886 h 783771"/>
              <a:gd name="connsiteX1" fmla="*/ 0 w 1441269"/>
              <a:gd name="connsiteY1" fmla="*/ 0 h 783771"/>
              <a:gd name="connsiteX2" fmla="*/ 1245326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441269"/>
              <a:gd name="connsiteY0" fmla="*/ 391886 h 783771"/>
              <a:gd name="connsiteX1" fmla="*/ 0 w 1441269"/>
              <a:gd name="connsiteY1" fmla="*/ 0 h 783771"/>
              <a:gd name="connsiteX2" fmla="*/ 461554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245326"/>
              <a:gd name="connsiteY0" fmla="*/ 391886 h 783771"/>
              <a:gd name="connsiteX1" fmla="*/ 0 w 1245326"/>
              <a:gd name="connsiteY1" fmla="*/ 0 h 783771"/>
              <a:gd name="connsiteX2" fmla="*/ 461554 w 1245326"/>
              <a:gd name="connsiteY2" fmla="*/ 0 h 783771"/>
              <a:gd name="connsiteX3" fmla="*/ 735875 w 1245326"/>
              <a:gd name="connsiteY3" fmla="*/ 156755 h 783771"/>
              <a:gd name="connsiteX4" fmla="*/ 1245326 w 1245326"/>
              <a:gd name="connsiteY4" fmla="*/ 783771 h 783771"/>
              <a:gd name="connsiteX5" fmla="*/ 269966 w 1245326"/>
              <a:gd name="connsiteY5" fmla="*/ 783771 h 783771"/>
              <a:gd name="connsiteX6" fmla="*/ 74023 w 1245326"/>
              <a:gd name="connsiteY6" fmla="*/ 391886 h 783771"/>
              <a:gd name="connsiteX0" fmla="*/ 74023 w 1036320"/>
              <a:gd name="connsiteY0" fmla="*/ 391886 h 783771"/>
              <a:gd name="connsiteX1" fmla="*/ 0 w 1036320"/>
              <a:gd name="connsiteY1" fmla="*/ 0 h 783771"/>
              <a:gd name="connsiteX2" fmla="*/ 461554 w 1036320"/>
              <a:gd name="connsiteY2" fmla="*/ 0 h 783771"/>
              <a:gd name="connsiteX3" fmla="*/ 735875 w 1036320"/>
              <a:gd name="connsiteY3" fmla="*/ 156755 h 783771"/>
              <a:gd name="connsiteX4" fmla="*/ 1036320 w 1036320"/>
              <a:gd name="connsiteY4" fmla="*/ 452845 h 783771"/>
              <a:gd name="connsiteX5" fmla="*/ 269966 w 1036320"/>
              <a:gd name="connsiteY5" fmla="*/ 783771 h 783771"/>
              <a:gd name="connsiteX6" fmla="*/ 74023 w 1036320"/>
              <a:gd name="connsiteY6" fmla="*/ 391886 h 78377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1036320 w 1227909"/>
              <a:gd name="connsiteY4" fmla="*/ 452845 h 966651"/>
              <a:gd name="connsiteX5" fmla="*/ 1227909 w 1227909"/>
              <a:gd name="connsiteY5" fmla="*/ 966651 h 966651"/>
              <a:gd name="connsiteX6" fmla="*/ 74023 w 1227909"/>
              <a:gd name="connsiteY6"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036320 w 1227909"/>
              <a:gd name="connsiteY5" fmla="*/ 45284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409304 h 984069"/>
              <a:gd name="connsiteX1" fmla="*/ 0 w 1227909"/>
              <a:gd name="connsiteY1" fmla="*/ 17418 h 984069"/>
              <a:gd name="connsiteX2" fmla="*/ 444136 w 1227909"/>
              <a:gd name="connsiteY2" fmla="*/ 0 h 984069"/>
              <a:gd name="connsiteX3" fmla="*/ 692332 w 1227909"/>
              <a:gd name="connsiteY3" fmla="*/ 235133 h 984069"/>
              <a:gd name="connsiteX4" fmla="*/ 992652 w 1227909"/>
              <a:gd name="connsiteY4" fmla="*/ 487681 h 984069"/>
              <a:gd name="connsiteX5" fmla="*/ 1166948 w 1227909"/>
              <a:gd name="connsiteY5" fmla="*/ 653143 h 984069"/>
              <a:gd name="connsiteX6" fmla="*/ 1227909 w 1227909"/>
              <a:gd name="connsiteY6" fmla="*/ 984069 h 984069"/>
              <a:gd name="connsiteX7" fmla="*/ 74023 w 1227909"/>
              <a:gd name="connsiteY7" fmla="*/ 409304 h 984069"/>
              <a:gd name="connsiteX0" fmla="*/ 74023 w 1227909"/>
              <a:gd name="connsiteY0" fmla="*/ 391886 h 966651"/>
              <a:gd name="connsiteX1" fmla="*/ 0 w 1227909"/>
              <a:gd name="connsiteY1" fmla="*/ 0 h 966651"/>
              <a:gd name="connsiteX2" fmla="*/ 444136 w 1227909"/>
              <a:gd name="connsiteY2" fmla="*/ 1632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44136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610446 w 1227909"/>
              <a:gd name="connsiteY3" fmla="*/ 149476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909" h="966651">
                <a:moveTo>
                  <a:pt x="74023" y="391886"/>
                </a:moveTo>
                <a:lnTo>
                  <a:pt x="0" y="0"/>
                </a:lnTo>
                <a:lnTo>
                  <a:pt x="491904" y="1632"/>
                </a:lnTo>
                <a:lnTo>
                  <a:pt x="610446" y="149476"/>
                </a:lnTo>
                <a:lnTo>
                  <a:pt x="958533" y="408848"/>
                </a:lnTo>
                <a:lnTo>
                  <a:pt x="1085061" y="615253"/>
                </a:lnTo>
                <a:lnTo>
                  <a:pt x="1227909" y="966651"/>
                </a:lnTo>
                <a:lnTo>
                  <a:pt x="74023" y="3918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Diagonal Corners Snipped 9">
            <a:extLst>
              <a:ext uri="{FF2B5EF4-FFF2-40B4-BE49-F238E27FC236}">
                <a16:creationId xmlns:a16="http://schemas.microsoft.com/office/drawing/2014/main" id="{941DCC5E-231F-6910-77A4-0460E74263F3}"/>
              </a:ext>
            </a:extLst>
          </p:cNvPr>
          <p:cNvSpPr>
            <a:spLocks noGrp="1" noRot="1" noMove="1" noResize="1" noEditPoints="1" noAdjustHandles="1" noChangeArrowheads="1" noChangeShapeType="1"/>
          </p:cNvSpPr>
          <p:nvPr userDrawn="1"/>
        </p:nvSpPr>
        <p:spPr>
          <a:xfrm>
            <a:off x="-7747" y="-10632"/>
            <a:ext cx="8691889" cy="6187595"/>
          </a:xfrm>
          <a:custGeom>
            <a:avLst/>
            <a:gdLst>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0 w 11578856"/>
              <a:gd name="connsiteY6" fmla="*/ 5147449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566057 w 11578856"/>
              <a:gd name="connsiteY6" fmla="*/ 6000206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94380"/>
              <a:gd name="connsiteX1" fmla="*/ 10549342 w 11578856"/>
              <a:gd name="connsiteY1" fmla="*/ 0 h 6194380"/>
              <a:gd name="connsiteX2" fmla="*/ 11578856 w 11578856"/>
              <a:gd name="connsiteY2" fmla="*/ 1029514 h 6194380"/>
              <a:gd name="connsiteX3" fmla="*/ 11578856 w 11578856"/>
              <a:gd name="connsiteY3" fmla="*/ 6176963 h 6194380"/>
              <a:gd name="connsiteX4" fmla="*/ 11578856 w 11578856"/>
              <a:gd name="connsiteY4" fmla="*/ 6176963 h 6194380"/>
              <a:gd name="connsiteX5" fmla="*/ 1808222 w 11578856"/>
              <a:gd name="connsiteY5" fmla="*/ 6194380 h 6194380"/>
              <a:gd name="connsiteX6" fmla="*/ 687977 w 11578856"/>
              <a:gd name="connsiteY6" fmla="*/ 5982789 h 6194380"/>
              <a:gd name="connsiteX7" fmla="*/ 10633 w 11578856"/>
              <a:gd name="connsiteY7" fmla="*/ 5870463 h 6194380"/>
              <a:gd name="connsiteX8" fmla="*/ 0 w 11578856"/>
              <a:gd name="connsiteY8" fmla="*/ 0 h 6194380"/>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71451 w 11578856"/>
              <a:gd name="connsiteY6" fmla="*/ 6078583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88868 w 11578856"/>
              <a:gd name="connsiteY6" fmla="*/ 6035040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434354 w 11578856"/>
              <a:gd name="connsiteY2" fmla="*/ 870857 h 6176963"/>
              <a:gd name="connsiteX3" fmla="*/ 11578856 w 11578856"/>
              <a:gd name="connsiteY3" fmla="*/ 1029514 h 6176963"/>
              <a:gd name="connsiteX4" fmla="*/ 11578856 w 11578856"/>
              <a:gd name="connsiteY4" fmla="*/ 6176963 h 6176963"/>
              <a:gd name="connsiteX5" fmla="*/ 11578856 w 11578856"/>
              <a:gd name="connsiteY5" fmla="*/ 6176963 h 6176963"/>
              <a:gd name="connsiteX6" fmla="*/ 1808222 w 11578856"/>
              <a:gd name="connsiteY6" fmla="*/ 6168254 h 6176963"/>
              <a:gd name="connsiteX7" fmla="*/ 1288868 w 11578856"/>
              <a:gd name="connsiteY7" fmla="*/ 6035040 h 6176963"/>
              <a:gd name="connsiteX8" fmla="*/ 687977 w 11578856"/>
              <a:gd name="connsiteY8" fmla="*/ 5982789 h 6176963"/>
              <a:gd name="connsiteX9" fmla="*/ 10633 w 11578856"/>
              <a:gd name="connsiteY9" fmla="*/ 5870463 h 6176963"/>
              <a:gd name="connsiteX10" fmla="*/ 0 w 11578856"/>
              <a:gd name="connsiteY10" fmla="*/ 0 h 6176963"/>
              <a:gd name="connsiteX0" fmla="*/ 0 w 11578856"/>
              <a:gd name="connsiteY0" fmla="*/ 0 h 6176963"/>
              <a:gd name="connsiteX1" fmla="*/ 10549342 w 11578856"/>
              <a:gd name="connsiteY1" fmla="*/ 0 h 6176963"/>
              <a:gd name="connsiteX2" fmla="*/ 10772503 w 11578856"/>
              <a:gd name="connsiteY2" fmla="*/ 226423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355978 w 11578856"/>
              <a:gd name="connsiteY3" fmla="*/ 740228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42469 w 11578856"/>
              <a:gd name="connsiteY3" fmla="*/ 409303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59886 w 11578856"/>
              <a:gd name="connsiteY3" fmla="*/ 478971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10632 h 6187595"/>
              <a:gd name="connsiteX1" fmla="*/ 10198468 w 11578856"/>
              <a:gd name="connsiteY1" fmla="*/ 0 h 6187595"/>
              <a:gd name="connsiteX2" fmla="*/ 10798629 w 11578856"/>
              <a:gd name="connsiteY2" fmla="*/ 167386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206716 w 11578856"/>
              <a:gd name="connsiteY4" fmla="*/ 606055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100391 w 11578856"/>
              <a:gd name="connsiteY4" fmla="*/ 446566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10329 w 11589185"/>
              <a:gd name="connsiteY0" fmla="*/ 10632 h 6187595"/>
              <a:gd name="connsiteX1" fmla="*/ 10208797 w 11589185"/>
              <a:gd name="connsiteY1" fmla="*/ 0 h 6187595"/>
              <a:gd name="connsiteX2" fmla="*/ 10606939 w 11589185"/>
              <a:gd name="connsiteY2" fmla="*/ 103590 h 6187595"/>
              <a:gd name="connsiteX3" fmla="*/ 10910727 w 11589185"/>
              <a:gd name="connsiteY3" fmla="*/ 351380 h 6187595"/>
              <a:gd name="connsiteX4" fmla="*/ 11110720 w 11589185"/>
              <a:gd name="connsiteY4" fmla="*/ 446566 h 6187595"/>
              <a:gd name="connsiteX5" fmla="*/ 11366307 w 11589185"/>
              <a:gd name="connsiteY5" fmla="*/ 750860 h 6187595"/>
              <a:gd name="connsiteX6" fmla="*/ 11589185 w 11589185"/>
              <a:gd name="connsiteY6" fmla="*/ 1040146 h 6187595"/>
              <a:gd name="connsiteX7" fmla="*/ 11589185 w 11589185"/>
              <a:gd name="connsiteY7" fmla="*/ 6187595 h 6187595"/>
              <a:gd name="connsiteX8" fmla="*/ 11589185 w 11589185"/>
              <a:gd name="connsiteY8" fmla="*/ 6187595 h 6187595"/>
              <a:gd name="connsiteX9" fmla="*/ 1818551 w 11589185"/>
              <a:gd name="connsiteY9" fmla="*/ 6178886 h 6187595"/>
              <a:gd name="connsiteX10" fmla="*/ 1299197 w 11589185"/>
              <a:gd name="connsiteY10" fmla="*/ 6045672 h 6187595"/>
              <a:gd name="connsiteX11" fmla="*/ 698306 w 11589185"/>
              <a:gd name="connsiteY11" fmla="*/ 5993421 h 6187595"/>
              <a:gd name="connsiteX12" fmla="*/ 490 w 11589185"/>
              <a:gd name="connsiteY12" fmla="*/ 5881095 h 6187595"/>
              <a:gd name="connsiteX13" fmla="*/ 10329 w 11589185"/>
              <a:gd name="connsiteY13" fmla="*/ 10632 h 61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89185" h="6187595">
                <a:moveTo>
                  <a:pt x="10329" y="10632"/>
                </a:moveTo>
                <a:lnTo>
                  <a:pt x="10208797" y="0"/>
                </a:lnTo>
                <a:lnTo>
                  <a:pt x="10606939" y="103590"/>
                </a:lnTo>
                <a:lnTo>
                  <a:pt x="10910727" y="351380"/>
                </a:lnTo>
                <a:lnTo>
                  <a:pt x="11110720" y="446566"/>
                </a:lnTo>
                <a:lnTo>
                  <a:pt x="11366307" y="750860"/>
                </a:lnTo>
                <a:lnTo>
                  <a:pt x="11589185" y="1040146"/>
                </a:lnTo>
                <a:lnTo>
                  <a:pt x="11589185" y="6187595"/>
                </a:lnTo>
                <a:lnTo>
                  <a:pt x="11589185" y="6187595"/>
                </a:lnTo>
                <a:lnTo>
                  <a:pt x="1818551" y="6178886"/>
                </a:lnTo>
                <a:lnTo>
                  <a:pt x="1299197" y="6045672"/>
                </a:lnTo>
                <a:lnTo>
                  <a:pt x="698306" y="5993421"/>
                </a:lnTo>
                <a:lnTo>
                  <a:pt x="490" y="5881095"/>
                </a:lnTo>
                <a:cubicBezTo>
                  <a:pt x="-3054" y="3924274"/>
                  <a:pt x="13873" y="1967453"/>
                  <a:pt x="10329" y="10632"/>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25000"/>
          </a:p>
        </p:txBody>
      </p:sp>
      <p:sp>
        <p:nvSpPr>
          <p:cNvPr id="2" name="Title 1">
            <a:extLst>
              <a:ext uri="{FF2B5EF4-FFF2-40B4-BE49-F238E27FC236}">
                <a16:creationId xmlns:a16="http://schemas.microsoft.com/office/drawing/2014/main" id="{6864C55C-8859-8DE7-F954-4743135D78BE}"/>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5A65149-DD97-3F8C-B2D8-E1E3DBC0D166}"/>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67A6A4EF-C639-4677-390B-5A2910799138}"/>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9" name="Slide Number Placeholder 5">
            <a:extLst>
              <a:ext uri="{FF2B5EF4-FFF2-40B4-BE49-F238E27FC236}">
                <a16:creationId xmlns:a16="http://schemas.microsoft.com/office/drawing/2014/main" id="{2B934901-6B46-6698-0B43-A3882C642D5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4" name="Graphic 3">
            <a:extLst>
              <a:ext uri="{FF2B5EF4-FFF2-40B4-BE49-F238E27FC236}">
                <a16:creationId xmlns:a16="http://schemas.microsoft.com/office/drawing/2014/main" id="{73A2CA00-8BC4-9C43-6469-9CB0B8A252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299569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128C-3816-2CCE-E643-78BDC0436995}"/>
              </a:ext>
            </a:extLst>
          </p:cNvPr>
          <p:cNvSpPr>
            <a:spLocks noGrp="1"/>
          </p:cNvSpPr>
          <p:nvPr>
            <p:ph type="title"/>
          </p:nvPr>
        </p:nvSpPr>
        <p:spPr>
          <a:xfrm>
            <a:off x="938463" y="1709739"/>
            <a:ext cx="7572125" cy="2852737"/>
          </a:xfrm>
        </p:spPr>
        <p:txBody>
          <a:bodyPr anchor="b">
            <a:normAutofit/>
          </a:bodyPr>
          <a:lstStyle>
            <a:lvl1pPr>
              <a:defRPr sz="4400">
                <a:solidFill>
                  <a:schemeClr val="accent2">
                    <a:lumMod val="40000"/>
                    <a:lumOff val="60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C4F92C-1AF1-3FE1-08CA-ABCFF7E8757E}"/>
              </a:ext>
            </a:extLst>
          </p:cNvPr>
          <p:cNvSpPr>
            <a:spLocks noGrp="1"/>
          </p:cNvSpPr>
          <p:nvPr>
            <p:ph type="body" idx="1"/>
          </p:nvPr>
        </p:nvSpPr>
        <p:spPr>
          <a:xfrm>
            <a:off x="938462" y="4589464"/>
            <a:ext cx="7572125"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D27E0444-6B3E-C519-6BAC-3715332C9C8F}"/>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Hexagon 2">
            <a:extLst>
              <a:ext uri="{FF2B5EF4-FFF2-40B4-BE49-F238E27FC236}">
                <a16:creationId xmlns:a16="http://schemas.microsoft.com/office/drawing/2014/main" id="{CF1A59FE-7398-D625-76B7-ED8E753E4BB7}"/>
              </a:ext>
            </a:extLst>
          </p:cNvPr>
          <p:cNvSpPr/>
          <p:nvPr userDrawn="1"/>
        </p:nvSpPr>
        <p:spPr>
          <a:xfrm>
            <a:off x="6346638" y="1"/>
            <a:ext cx="2435164"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Hexagon 2">
            <a:extLst>
              <a:ext uri="{FF2B5EF4-FFF2-40B4-BE49-F238E27FC236}">
                <a16:creationId xmlns:a16="http://schemas.microsoft.com/office/drawing/2014/main" id="{217B5AD1-FB9E-2FCC-A534-C4D09075187F}"/>
              </a:ext>
            </a:extLst>
          </p:cNvPr>
          <p:cNvSpPr/>
          <p:nvPr userDrawn="1"/>
        </p:nvSpPr>
        <p:spPr>
          <a:xfrm flipH="1">
            <a:off x="6012723" y="-5977"/>
            <a:ext cx="2435163" cy="244549"/>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63134"/>
              <a:gd name="connsiteY0" fmla="*/ 359951 h 793832"/>
              <a:gd name="connsiteX1" fmla="*/ 0 w 1963134"/>
              <a:gd name="connsiteY1" fmla="*/ 0 h 793832"/>
              <a:gd name="connsiteX2" fmla="*/ 1963134 w 1963134"/>
              <a:gd name="connsiteY2" fmla="*/ 3232 h 793832"/>
              <a:gd name="connsiteX3" fmla="*/ 1850007 w 1963134"/>
              <a:gd name="connsiteY3" fmla="*/ 320208 h 793832"/>
              <a:gd name="connsiteX4" fmla="*/ 1549392 w 1963134"/>
              <a:gd name="connsiteY4" fmla="*/ 793832 h 793832"/>
              <a:gd name="connsiteX5" fmla="*/ 1128297 w 1963134"/>
              <a:gd name="connsiteY5" fmla="*/ 689299 h 793832"/>
              <a:gd name="connsiteX6" fmla="*/ 793488 w 1963134"/>
              <a:gd name="connsiteY6" fmla="*/ 743772 h 793832"/>
              <a:gd name="connsiteX7" fmla="*/ 118932 w 1963134"/>
              <a:gd name="connsiteY7" fmla="*/ 359951 h 793832"/>
              <a:gd name="connsiteX0" fmla="*/ 118932 w 1963137"/>
              <a:gd name="connsiteY0" fmla="*/ 359951 h 793832"/>
              <a:gd name="connsiteX1" fmla="*/ 0 w 1963137"/>
              <a:gd name="connsiteY1" fmla="*/ 0 h 793832"/>
              <a:gd name="connsiteX2" fmla="*/ 1963134 w 1963137"/>
              <a:gd name="connsiteY2" fmla="*/ 3232 h 793832"/>
              <a:gd name="connsiteX3" fmla="*/ 1850007 w 1963137"/>
              <a:gd name="connsiteY3" fmla="*/ 320208 h 793832"/>
              <a:gd name="connsiteX4" fmla="*/ 1549392 w 1963137"/>
              <a:gd name="connsiteY4" fmla="*/ 793832 h 793832"/>
              <a:gd name="connsiteX5" fmla="*/ 1128297 w 1963137"/>
              <a:gd name="connsiteY5" fmla="*/ 689299 h 793832"/>
              <a:gd name="connsiteX6" fmla="*/ 793488 w 1963137"/>
              <a:gd name="connsiteY6" fmla="*/ 743772 h 793832"/>
              <a:gd name="connsiteX7" fmla="*/ 118932 w 1963137"/>
              <a:gd name="connsiteY7" fmla="*/ 359951 h 793832"/>
              <a:gd name="connsiteX0" fmla="*/ 118932 w 1963137"/>
              <a:gd name="connsiteY0" fmla="*/ 359951 h 743771"/>
              <a:gd name="connsiteX1" fmla="*/ 0 w 1963137"/>
              <a:gd name="connsiteY1" fmla="*/ 0 h 743771"/>
              <a:gd name="connsiteX2" fmla="*/ 1963134 w 1963137"/>
              <a:gd name="connsiteY2" fmla="*/ 3232 h 743771"/>
              <a:gd name="connsiteX3" fmla="*/ 1850007 w 1963137"/>
              <a:gd name="connsiteY3" fmla="*/ 320208 h 743771"/>
              <a:gd name="connsiteX4" fmla="*/ 1549392 w 1963137"/>
              <a:gd name="connsiteY4" fmla="*/ 348368 h 743771"/>
              <a:gd name="connsiteX5" fmla="*/ 1128297 w 1963137"/>
              <a:gd name="connsiteY5" fmla="*/ 689299 h 743771"/>
              <a:gd name="connsiteX6" fmla="*/ 793488 w 1963137"/>
              <a:gd name="connsiteY6" fmla="*/ 743772 h 743771"/>
              <a:gd name="connsiteX7" fmla="*/ 118932 w 1963137"/>
              <a:gd name="connsiteY7" fmla="*/ 359951 h 743771"/>
              <a:gd name="connsiteX0" fmla="*/ 118932 w 1963137"/>
              <a:gd name="connsiteY0" fmla="*/ 359951 h 689298"/>
              <a:gd name="connsiteX1" fmla="*/ 0 w 1963137"/>
              <a:gd name="connsiteY1" fmla="*/ 0 h 689298"/>
              <a:gd name="connsiteX2" fmla="*/ 1963134 w 1963137"/>
              <a:gd name="connsiteY2" fmla="*/ 3232 h 689298"/>
              <a:gd name="connsiteX3" fmla="*/ 1850007 w 1963137"/>
              <a:gd name="connsiteY3" fmla="*/ 320208 h 689298"/>
              <a:gd name="connsiteX4" fmla="*/ 1549392 w 1963137"/>
              <a:gd name="connsiteY4" fmla="*/ 348368 h 689298"/>
              <a:gd name="connsiteX5" fmla="*/ 1128297 w 1963137"/>
              <a:gd name="connsiteY5" fmla="*/ 689299 h 689298"/>
              <a:gd name="connsiteX6" fmla="*/ 556331 w 1963137"/>
              <a:gd name="connsiteY6" fmla="*/ 310683 h 689298"/>
              <a:gd name="connsiteX7" fmla="*/ 118932 w 1963137"/>
              <a:gd name="connsiteY7" fmla="*/ 359951 h 689298"/>
              <a:gd name="connsiteX0" fmla="*/ 118932 w 1963137"/>
              <a:gd name="connsiteY0" fmla="*/ 359951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18932 w 1963137"/>
              <a:gd name="connsiteY7" fmla="*/ 359951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71675 w 1963137"/>
              <a:gd name="connsiteY7" fmla="*/ 163262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60399 w 1963137"/>
              <a:gd name="connsiteY6" fmla="*/ 216875 h 466570"/>
              <a:gd name="connsiteX7" fmla="*/ 171675 w 1963137"/>
              <a:gd name="connsiteY7" fmla="*/ 163262 h 466570"/>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5"/>
              <a:gd name="connsiteY0" fmla="*/ 163262 h 348368"/>
              <a:gd name="connsiteX1" fmla="*/ 0 w 1963135"/>
              <a:gd name="connsiteY1" fmla="*/ 0 h 348368"/>
              <a:gd name="connsiteX2" fmla="*/ 1963134 w 1963135"/>
              <a:gd name="connsiteY2" fmla="*/ 3232 h 348368"/>
              <a:gd name="connsiteX3" fmla="*/ 1809323 w 1963135"/>
              <a:gd name="connsiteY3" fmla="*/ 261577 h 348368"/>
              <a:gd name="connsiteX4" fmla="*/ 1549392 w 1963135"/>
              <a:gd name="connsiteY4" fmla="*/ 348368 h 348368"/>
              <a:gd name="connsiteX5" fmla="*/ 1071487 w 1963135"/>
              <a:gd name="connsiteY5" fmla="*/ 232051 h 348368"/>
              <a:gd name="connsiteX6" fmla="*/ 560399 w 1963135"/>
              <a:gd name="connsiteY6" fmla="*/ 216875 h 348368"/>
              <a:gd name="connsiteX7" fmla="*/ 171675 w 1963135"/>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71675 w 1963134"/>
              <a:gd name="connsiteY7" fmla="*/ 163262 h 301464"/>
              <a:gd name="connsiteX0" fmla="*/ 181894 w 1963134"/>
              <a:gd name="connsiteY0" fmla="*/ 241798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81894 w 1963134"/>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11282"/>
              <a:gd name="connsiteX1" fmla="*/ 0 w 2133437"/>
              <a:gd name="connsiteY1" fmla="*/ 0 h 311282"/>
              <a:gd name="connsiteX2" fmla="*/ 2133437 w 2133437"/>
              <a:gd name="connsiteY2" fmla="*/ 3232 h 311282"/>
              <a:gd name="connsiteX3" fmla="*/ 1979626 w 2133437"/>
              <a:gd name="connsiteY3" fmla="*/ 26157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 name="connsiteX0" fmla="*/ 352197 w 2133437"/>
              <a:gd name="connsiteY0" fmla="*/ 241798 h 311282"/>
              <a:gd name="connsiteX1" fmla="*/ 0 w 2133437"/>
              <a:gd name="connsiteY1" fmla="*/ 0 h 311282"/>
              <a:gd name="connsiteX2" fmla="*/ 2133437 w 2133437"/>
              <a:gd name="connsiteY2" fmla="*/ 3232 h 311282"/>
              <a:gd name="connsiteX3" fmla="*/ 1894474 w 2133437"/>
              <a:gd name="connsiteY3" fmla="*/ 19285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437" h="311282">
                <a:moveTo>
                  <a:pt x="352197" y="241798"/>
                </a:moveTo>
                <a:cubicBezTo>
                  <a:pt x="228656" y="209299"/>
                  <a:pt x="61816" y="83625"/>
                  <a:pt x="0" y="0"/>
                </a:cubicBezTo>
                <a:lnTo>
                  <a:pt x="2133437" y="3232"/>
                </a:lnTo>
                <a:cubicBezTo>
                  <a:pt x="2076771" y="111053"/>
                  <a:pt x="1983541" y="101299"/>
                  <a:pt x="1894474" y="192857"/>
                </a:cubicBezTo>
                <a:lnTo>
                  <a:pt x="1489408" y="311282"/>
                </a:lnTo>
                <a:lnTo>
                  <a:pt x="1241790" y="232051"/>
                </a:lnTo>
                <a:cubicBezTo>
                  <a:pt x="1114823" y="226992"/>
                  <a:pt x="868657" y="318335"/>
                  <a:pt x="730702" y="216875"/>
                </a:cubicBezTo>
                <a:cubicBezTo>
                  <a:pt x="616044" y="212675"/>
                  <a:pt x="466855" y="283121"/>
                  <a:pt x="352197" y="241798"/>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Graphic 8">
            <a:extLst>
              <a:ext uri="{FF2B5EF4-FFF2-40B4-BE49-F238E27FC236}">
                <a16:creationId xmlns:a16="http://schemas.microsoft.com/office/drawing/2014/main" id="{9AF6F5B0-4540-A890-9843-DC2AE55790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081" y="6365059"/>
            <a:ext cx="2743101" cy="316522"/>
          </a:xfrm>
          <a:prstGeom prst="rect">
            <a:avLst/>
          </a:prstGeom>
        </p:spPr>
      </p:pic>
    </p:spTree>
    <p:extLst>
      <p:ext uri="{BB962C8B-B14F-4D97-AF65-F5344CB8AC3E}">
        <p14:creationId xmlns:p14="http://schemas.microsoft.com/office/powerpoint/2010/main" val="410668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5" name="Rectangle: Single Corner Snipped 7">
            <a:extLst>
              <a:ext uri="{FF2B5EF4-FFF2-40B4-BE49-F238E27FC236}">
                <a16:creationId xmlns:a16="http://schemas.microsoft.com/office/drawing/2014/main" id="{8350047E-7EA6-65C1-D1F4-EF77FBCAF0BF}"/>
              </a:ext>
            </a:extLst>
          </p:cNvPr>
          <p:cNvSpPr>
            <a:spLocks noGrp="1" noRot="1" noMove="1" noResize="1" noEditPoints="1" noAdjustHandles="1" noChangeArrowheads="1" noChangeShapeType="1"/>
          </p:cNvSpPr>
          <p:nvPr userDrawn="1"/>
        </p:nvSpPr>
        <p:spPr>
          <a:xfrm>
            <a:off x="0" y="-16041"/>
            <a:ext cx="8867274" cy="6914148"/>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5363" h="6914148">
                <a:moveTo>
                  <a:pt x="0" y="0"/>
                </a:moveTo>
                <a:lnTo>
                  <a:pt x="14427177" y="12032"/>
                </a:lnTo>
                <a:lnTo>
                  <a:pt x="14914472" y="800117"/>
                </a:lnTo>
                <a:lnTo>
                  <a:pt x="15203230" y="2352981"/>
                </a:lnTo>
                <a:lnTo>
                  <a:pt x="15624335" y="3772708"/>
                </a:lnTo>
                <a:cubicBezTo>
                  <a:pt x="15604281" y="4085529"/>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9528A8F-3CCA-CC0D-F1E9-509253490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1FD7E-D811-5AC6-04C7-3AF83CAE2F8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A0071-11D3-29C5-422A-9F374ADB345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2EC142F-609B-760D-DD54-DB393981CC6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6" name="Graphic 5">
            <a:extLst>
              <a:ext uri="{FF2B5EF4-FFF2-40B4-BE49-F238E27FC236}">
                <a16:creationId xmlns:a16="http://schemas.microsoft.com/office/drawing/2014/main" id="{DC831951-4A22-9F97-762F-A91C07CFDB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65859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Hexagon 2">
            <a:extLst>
              <a:ext uri="{FF2B5EF4-FFF2-40B4-BE49-F238E27FC236}">
                <a16:creationId xmlns:a16="http://schemas.microsoft.com/office/drawing/2014/main" id="{C866CB79-1499-83E8-1E4C-62F3549AA49B}"/>
              </a:ext>
            </a:extLst>
          </p:cNvPr>
          <p:cNvSpPr/>
          <p:nvPr userDrawn="1"/>
        </p:nvSpPr>
        <p:spPr>
          <a:xfrm flipV="1">
            <a:off x="7882186" y="6141634"/>
            <a:ext cx="1268567" cy="356837"/>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509034"/>
              <a:gd name="connsiteY0" fmla="*/ 1133232 h 1262541"/>
              <a:gd name="connsiteX1" fmla="*/ 0 w 2509034"/>
              <a:gd name="connsiteY1" fmla="*/ 658594 h 1262541"/>
              <a:gd name="connsiteX2" fmla="*/ 2509034 w 2509034"/>
              <a:gd name="connsiteY2" fmla="*/ 0 h 1262541"/>
              <a:gd name="connsiteX3" fmla="*/ 2327646 w 2509034"/>
              <a:gd name="connsiteY3" fmla="*/ 94676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230122 w 2509034"/>
              <a:gd name="connsiteY0" fmla="*/ 1133232 h 1262541"/>
              <a:gd name="connsiteX1" fmla="*/ 0 w 2509034"/>
              <a:gd name="connsiteY1" fmla="*/ 658594 h 1262541"/>
              <a:gd name="connsiteX2" fmla="*/ 2509034 w 2509034"/>
              <a:gd name="connsiteY2" fmla="*/ 0 h 1262541"/>
              <a:gd name="connsiteX3" fmla="*/ 2210011 w 2509034"/>
              <a:gd name="connsiteY3" fmla="*/ 76742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347252 w 2646275"/>
              <a:gd name="connsiteY3" fmla="*/ 767424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602128 w 2646275"/>
              <a:gd name="connsiteY3" fmla="*/ 408741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1903080 w 2611159"/>
              <a:gd name="connsiteY4" fmla="*/ 1056572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19783"/>
              <a:gd name="connsiteX1" fmla="*/ 0 w 2611159"/>
              <a:gd name="connsiteY1" fmla="*/ 752283 h 1119783"/>
              <a:gd name="connsiteX2" fmla="*/ 2611159 w 2611159"/>
              <a:gd name="connsiteY2" fmla="*/ 0 h 1119783"/>
              <a:gd name="connsiteX3" fmla="*/ 2602128 w 2611159"/>
              <a:gd name="connsiteY3" fmla="*/ 323087 h 1119783"/>
              <a:gd name="connsiteX4" fmla="*/ 2310413 w 2611159"/>
              <a:gd name="connsiteY4" fmla="*/ 813880 h 1119783"/>
              <a:gd name="connsiteX5" fmla="*/ 1646383 w 2611159"/>
              <a:gd name="connsiteY5" fmla="*/ 920892 h 1119783"/>
              <a:gd name="connsiteX6" fmla="*/ 1157041 w 2611159"/>
              <a:gd name="connsiteY6" fmla="*/ 1119783 h 1119783"/>
              <a:gd name="connsiteX7" fmla="*/ 698117 w 2611159"/>
              <a:gd name="connsiteY7" fmla="*/ 1035101 h 1119783"/>
              <a:gd name="connsiteX8" fmla="*/ 367363 w 2611159"/>
              <a:gd name="connsiteY8" fmla="*/ 1047578 h 1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9" h="1119783">
                <a:moveTo>
                  <a:pt x="367363" y="1047578"/>
                </a:moveTo>
                <a:lnTo>
                  <a:pt x="0" y="752283"/>
                </a:lnTo>
                <a:lnTo>
                  <a:pt x="2611159" y="0"/>
                </a:lnTo>
                <a:lnTo>
                  <a:pt x="2602128" y="323087"/>
                </a:lnTo>
                <a:lnTo>
                  <a:pt x="2310413" y="813880"/>
                </a:lnTo>
                <a:lnTo>
                  <a:pt x="1646383" y="920892"/>
                </a:lnTo>
                <a:cubicBezTo>
                  <a:pt x="1504338" y="1034779"/>
                  <a:pt x="1383362" y="1034451"/>
                  <a:pt x="1157041" y="1119783"/>
                </a:cubicBezTo>
                <a:lnTo>
                  <a:pt x="698117" y="1035101"/>
                </a:lnTo>
                <a:lnTo>
                  <a:pt x="367363" y="104757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EE089852-29D7-1351-B1B1-982953FCFDF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1F39F-1ABC-74A4-1CBE-AA4E67020BB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6">
            <a:extLst>
              <a:ext uri="{FF2B5EF4-FFF2-40B4-BE49-F238E27FC236}">
                <a16:creationId xmlns:a16="http://schemas.microsoft.com/office/drawing/2014/main" id="{35974C23-DBAB-FD88-3892-53F30078C41B}"/>
              </a:ext>
            </a:extLst>
          </p:cNvPr>
          <p:cNvSpPr/>
          <p:nvPr userDrawn="1"/>
        </p:nvSpPr>
        <p:spPr>
          <a:xfrm>
            <a:off x="0" y="6186950"/>
            <a:ext cx="9147969" cy="671051"/>
          </a:xfrm>
          <a:custGeom>
            <a:avLst/>
            <a:gdLst>
              <a:gd name="connsiteX0" fmla="*/ 0 w 12010030"/>
              <a:gd name="connsiteY0" fmla="*/ 0 h 798394"/>
              <a:gd name="connsiteX1" fmla="*/ 12010030 w 12010030"/>
              <a:gd name="connsiteY1" fmla="*/ 0 h 798394"/>
              <a:gd name="connsiteX2" fmla="*/ 12010030 w 12010030"/>
              <a:gd name="connsiteY2" fmla="*/ 798394 h 798394"/>
              <a:gd name="connsiteX3" fmla="*/ 0 w 12010030"/>
              <a:gd name="connsiteY3" fmla="*/ 798394 h 798394"/>
              <a:gd name="connsiteX4" fmla="*/ 0 w 12010030"/>
              <a:gd name="connsiteY4" fmla="*/ 0 h 798394"/>
              <a:gd name="connsiteX0" fmla="*/ 0 w 12010030"/>
              <a:gd name="connsiteY0" fmla="*/ 1005 h 799399"/>
              <a:gd name="connsiteX1" fmla="*/ 11797443 w 12010030"/>
              <a:gd name="connsiteY1" fmla="*/ 0 h 799399"/>
              <a:gd name="connsiteX2" fmla="*/ 12010030 w 12010030"/>
              <a:gd name="connsiteY2" fmla="*/ 1005 h 799399"/>
              <a:gd name="connsiteX3" fmla="*/ 12010030 w 12010030"/>
              <a:gd name="connsiteY3" fmla="*/ 799399 h 799399"/>
              <a:gd name="connsiteX4" fmla="*/ 0 w 12010030"/>
              <a:gd name="connsiteY4" fmla="*/ 799399 h 799399"/>
              <a:gd name="connsiteX5" fmla="*/ 0 w 12010030"/>
              <a:gd name="connsiteY5"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0030 w 12021836"/>
              <a:gd name="connsiteY4" fmla="*/ 799399 h 799399"/>
              <a:gd name="connsiteX5" fmla="*/ 0 w 12021836"/>
              <a:gd name="connsiteY5" fmla="*/ 799399 h 799399"/>
              <a:gd name="connsiteX6" fmla="*/ 0 w 12021836"/>
              <a:gd name="connsiteY6"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6226 w 12021836"/>
              <a:gd name="connsiteY4" fmla="*/ 286102 h 799399"/>
              <a:gd name="connsiteX5" fmla="*/ 12010030 w 12021836"/>
              <a:gd name="connsiteY5" fmla="*/ 799399 h 799399"/>
              <a:gd name="connsiteX6" fmla="*/ 0 w 12021836"/>
              <a:gd name="connsiteY6" fmla="*/ 799399 h 799399"/>
              <a:gd name="connsiteX7" fmla="*/ 0 w 12021836"/>
              <a:gd name="connsiteY7" fmla="*/ 1005 h 799399"/>
              <a:gd name="connsiteX0" fmla="*/ 0 w 12021836"/>
              <a:gd name="connsiteY0" fmla="*/ 1005 h 799399"/>
              <a:gd name="connsiteX1" fmla="*/ 11601099 w 12021836"/>
              <a:gd name="connsiteY1" fmla="*/ 1 h 799399"/>
              <a:gd name="connsiteX2" fmla="*/ 11797443 w 12021836"/>
              <a:gd name="connsiteY2" fmla="*/ 0 h 799399"/>
              <a:gd name="connsiteX3" fmla="*/ 12010030 w 12021836"/>
              <a:gd name="connsiteY3" fmla="*/ 1005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601099 w 12021836"/>
              <a:gd name="connsiteY1" fmla="*/ 1 h 799399"/>
              <a:gd name="connsiteX2" fmla="*/ 11797443 w 12021836"/>
              <a:gd name="connsiteY2" fmla="*/ 0 h 799399"/>
              <a:gd name="connsiteX3" fmla="*/ 11942712 w 12021836"/>
              <a:gd name="connsiteY3" fmla="*/ 62713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942712 w 12021836"/>
              <a:gd name="connsiteY4" fmla="*/ 62712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824906 w 12021836"/>
              <a:gd name="connsiteY4" fmla="*/ 253446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16226"/>
              <a:gd name="connsiteY0" fmla="*/ 1004 h 799398"/>
              <a:gd name="connsiteX1" fmla="*/ 11258901 w 12016226"/>
              <a:gd name="connsiteY1" fmla="*/ 0 h 799398"/>
              <a:gd name="connsiteX2" fmla="*/ 11483293 w 12016226"/>
              <a:gd name="connsiteY2" fmla="*/ 100977 h 799398"/>
              <a:gd name="connsiteX3" fmla="*/ 11679637 w 12016226"/>
              <a:gd name="connsiteY3" fmla="*/ 157074 h 799398"/>
              <a:gd name="connsiteX4" fmla="*/ 11824906 w 12016226"/>
              <a:gd name="connsiteY4" fmla="*/ 253446 h 799398"/>
              <a:gd name="connsiteX5" fmla="*/ 11943299 w 12016226"/>
              <a:gd name="connsiteY5" fmla="*/ 415127 h 799398"/>
              <a:gd name="connsiteX6" fmla="*/ 12016226 w 12016226"/>
              <a:gd name="connsiteY6" fmla="*/ 286101 h 799398"/>
              <a:gd name="connsiteX7" fmla="*/ 12010030 w 12016226"/>
              <a:gd name="connsiteY7" fmla="*/ 799398 h 799398"/>
              <a:gd name="connsiteX8" fmla="*/ 0 w 12016226"/>
              <a:gd name="connsiteY8" fmla="*/ 799398 h 799398"/>
              <a:gd name="connsiteX9" fmla="*/ 0 w 1201622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43299 w 12010146"/>
              <a:gd name="connsiteY5" fmla="*/ 415127 h 799398"/>
              <a:gd name="connsiteX6" fmla="*/ 11988177 w 12010146"/>
              <a:gd name="connsiteY6" fmla="*/ 544153 h 799398"/>
              <a:gd name="connsiteX7" fmla="*/ 12010030 w 12010146"/>
              <a:gd name="connsiteY7" fmla="*/ 799398 h 799398"/>
              <a:gd name="connsiteX8" fmla="*/ 0 w 12010146"/>
              <a:gd name="connsiteY8" fmla="*/ 799398 h 799398"/>
              <a:gd name="connsiteX9" fmla="*/ 0 w 1201014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52955 w 12010146"/>
              <a:gd name="connsiteY4" fmla="*/ 236617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4588 h 802982"/>
              <a:gd name="connsiteX1" fmla="*/ 11258901 w 12010146"/>
              <a:gd name="connsiteY1" fmla="*/ 3584 h 802982"/>
              <a:gd name="connsiteX2" fmla="*/ 11483293 w 12010146"/>
              <a:gd name="connsiteY2" fmla="*/ 26024 h 802982"/>
              <a:gd name="connsiteX3" fmla="*/ 11679637 w 12010146"/>
              <a:gd name="connsiteY3" fmla="*/ 160658 h 802982"/>
              <a:gd name="connsiteX4" fmla="*/ 11852955 w 12010146"/>
              <a:gd name="connsiteY4" fmla="*/ 240201 h 802982"/>
              <a:gd name="connsiteX5" fmla="*/ 11988177 w 12010146"/>
              <a:gd name="connsiteY5" fmla="*/ 547737 h 802982"/>
              <a:gd name="connsiteX6" fmla="*/ 12010030 w 12010146"/>
              <a:gd name="connsiteY6" fmla="*/ 802982 h 802982"/>
              <a:gd name="connsiteX7" fmla="*/ 0 w 12010146"/>
              <a:gd name="connsiteY7" fmla="*/ 802982 h 802982"/>
              <a:gd name="connsiteX8" fmla="*/ 0 w 12010146"/>
              <a:gd name="connsiteY8" fmla="*/ 4588 h 802982"/>
              <a:gd name="connsiteX0" fmla="*/ 0 w 12010146"/>
              <a:gd name="connsiteY0" fmla="*/ 7849 h 806243"/>
              <a:gd name="connsiteX1" fmla="*/ 10419735 w 12010146"/>
              <a:gd name="connsiteY1" fmla="*/ 0 h 806243"/>
              <a:gd name="connsiteX2" fmla="*/ 11258901 w 12010146"/>
              <a:gd name="connsiteY2" fmla="*/ 6845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1089295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31964"/>
              <a:gd name="connsiteY0" fmla="*/ 7849 h 806243"/>
              <a:gd name="connsiteX1" fmla="*/ 10419735 w 12031964"/>
              <a:gd name="connsiteY1" fmla="*/ 0 h 806243"/>
              <a:gd name="connsiteX2" fmla="*/ 10890192 w 12031964"/>
              <a:gd name="connsiteY2" fmla="*/ 42284 h 806243"/>
              <a:gd name="connsiteX3" fmla="*/ 11321061 w 12031964"/>
              <a:gd name="connsiteY3" fmla="*/ 82443 h 806243"/>
              <a:gd name="connsiteX4" fmla="*/ 11679637 w 12031964"/>
              <a:gd name="connsiteY4" fmla="*/ 163919 h 806243"/>
              <a:gd name="connsiteX5" fmla="*/ 11852955 w 12031964"/>
              <a:gd name="connsiteY5" fmla="*/ 243462 h 806243"/>
              <a:gd name="connsiteX6" fmla="*/ 12031964 w 12031964"/>
              <a:gd name="connsiteY6" fmla="*/ 535740 h 806243"/>
              <a:gd name="connsiteX7" fmla="*/ 12010030 w 12031964"/>
              <a:gd name="connsiteY7" fmla="*/ 806243 h 806243"/>
              <a:gd name="connsiteX8" fmla="*/ 0 w 12031964"/>
              <a:gd name="connsiteY8" fmla="*/ 806243 h 806243"/>
              <a:gd name="connsiteX9" fmla="*/ 0 w 12031964"/>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1852955 w 12013198"/>
              <a:gd name="connsiteY5" fmla="*/ 243462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21848"/>
              <a:gd name="connsiteY0" fmla="*/ 7849 h 806243"/>
              <a:gd name="connsiteX1" fmla="*/ 10419735 w 12021848"/>
              <a:gd name="connsiteY1" fmla="*/ 0 h 806243"/>
              <a:gd name="connsiteX2" fmla="*/ 10890192 w 12021848"/>
              <a:gd name="connsiteY2" fmla="*/ 42284 h 806243"/>
              <a:gd name="connsiteX3" fmla="*/ 11321061 w 12021848"/>
              <a:gd name="connsiteY3" fmla="*/ 82443 h 806243"/>
              <a:gd name="connsiteX4" fmla="*/ 11679637 w 12021848"/>
              <a:gd name="connsiteY4" fmla="*/ 163919 h 806243"/>
              <a:gd name="connsiteX5" fmla="*/ 12021848 w 12021848"/>
              <a:gd name="connsiteY5" fmla="*/ 335014 h 806243"/>
              <a:gd name="connsiteX6" fmla="*/ 12013198 w 12021848"/>
              <a:gd name="connsiteY6" fmla="*/ 550998 h 806243"/>
              <a:gd name="connsiteX7" fmla="*/ 12010030 w 12021848"/>
              <a:gd name="connsiteY7" fmla="*/ 806243 h 806243"/>
              <a:gd name="connsiteX8" fmla="*/ 0 w 12021848"/>
              <a:gd name="connsiteY8" fmla="*/ 806243 h 806243"/>
              <a:gd name="connsiteX9" fmla="*/ 0 w 12021848"/>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2008404 w 12013198"/>
              <a:gd name="connsiteY5" fmla="*/ 318617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679637 w 12015359"/>
              <a:gd name="connsiteY4" fmla="*/ 163919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359" h="806243">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BFBE0276-3D01-2D91-1322-D06D1F5910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229BB-EFC7-6479-B948-80CE3B105C2A}"/>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D942B-557F-C337-F274-0296C80D2D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A3473A2-8B1A-C7CD-FC27-9249A8D66327}"/>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11" name="Slide Number Placeholder 5">
            <a:extLst>
              <a:ext uri="{FF2B5EF4-FFF2-40B4-BE49-F238E27FC236}">
                <a16:creationId xmlns:a16="http://schemas.microsoft.com/office/drawing/2014/main" id="{87599407-BC7A-2619-0225-EE94EDC279DA}"/>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9" name="Graphic 8">
            <a:extLst>
              <a:ext uri="{FF2B5EF4-FFF2-40B4-BE49-F238E27FC236}">
                <a16:creationId xmlns:a16="http://schemas.microsoft.com/office/drawing/2014/main" id="{9B21B1B0-68E4-8C3A-9C41-CA7FC0262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838" y="6398565"/>
            <a:ext cx="2491992" cy="286534"/>
          </a:xfrm>
          <a:prstGeom prst="rect">
            <a:avLst/>
          </a:prstGeom>
        </p:spPr>
      </p:pic>
    </p:spTree>
    <p:extLst>
      <p:ext uri="{BB962C8B-B14F-4D97-AF65-F5344CB8AC3E}">
        <p14:creationId xmlns:p14="http://schemas.microsoft.com/office/powerpoint/2010/main" val="407363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0AE7-0B3C-677E-5E5B-139588CF1659}"/>
              </a:ext>
            </a:extLst>
          </p:cNvPr>
          <p:cNvSpPr>
            <a:spLocks noGrp="1"/>
          </p:cNvSpPr>
          <p:nvPr>
            <p:ph type="title"/>
          </p:nvPr>
        </p:nvSpPr>
        <p:spPr>
          <a:xfrm>
            <a:off x="591145" y="365126"/>
            <a:ext cx="7924205" cy="1325563"/>
          </a:xfrm>
        </p:spPr>
        <p:txBody>
          <a:bodyPr/>
          <a:lstStyle>
            <a:lvl1pPr>
              <a:defRPr>
                <a:solidFill>
                  <a:schemeClr val="accent1">
                    <a:lumMod val="75000"/>
                  </a:schemeClr>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29AFB5E3-464B-1329-EDC7-C2DB9AB88587}"/>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7" name="Slide Number Placeholder 5">
            <a:extLst>
              <a:ext uri="{FF2B5EF4-FFF2-40B4-BE49-F238E27FC236}">
                <a16:creationId xmlns:a16="http://schemas.microsoft.com/office/drawing/2014/main" id="{606FCE1F-3EE1-73BA-AF6B-3368A75D995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Freeform: Shape 4">
            <a:extLst>
              <a:ext uri="{FF2B5EF4-FFF2-40B4-BE49-F238E27FC236}">
                <a16:creationId xmlns:a16="http://schemas.microsoft.com/office/drawing/2014/main" id="{21D1BD4D-2CD6-F660-D061-C9B240C955D1}"/>
              </a:ext>
              <a:ext uri="{C183D7F6-B498-43B3-948B-1728B52AA6E4}">
                <adec:decorative xmlns:adec="http://schemas.microsoft.com/office/drawing/2017/decorative" val="1"/>
              </a:ext>
            </a:extLst>
          </p:cNvPr>
          <p:cNvSpPr/>
          <p:nvPr userDrawn="1"/>
        </p:nvSpPr>
        <p:spPr>
          <a:xfrm flipH="1">
            <a:off x="4647659" y="2137710"/>
            <a:ext cx="1628662"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Text Placeholder 44">
            <a:extLst>
              <a:ext uri="{FF2B5EF4-FFF2-40B4-BE49-F238E27FC236}">
                <a16:creationId xmlns:a16="http://schemas.microsoft.com/office/drawing/2014/main" id="{BDD01922-F67A-9F2C-FE95-50BD9998038B}"/>
              </a:ext>
            </a:extLst>
          </p:cNvPr>
          <p:cNvSpPr>
            <a:spLocks noGrp="1"/>
          </p:cNvSpPr>
          <p:nvPr>
            <p:ph type="body" sz="quarter" idx="13" hasCustomPrompt="1"/>
          </p:nvPr>
        </p:nvSpPr>
        <p:spPr>
          <a:xfrm>
            <a:off x="1185275"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6" name="Text Placeholder 44">
            <a:extLst>
              <a:ext uri="{FF2B5EF4-FFF2-40B4-BE49-F238E27FC236}">
                <a16:creationId xmlns:a16="http://schemas.microsoft.com/office/drawing/2014/main" id="{0648ACF3-1F73-4EF4-8B35-813CBA055782}"/>
              </a:ext>
            </a:extLst>
          </p:cNvPr>
          <p:cNvSpPr>
            <a:spLocks noGrp="1"/>
          </p:cNvSpPr>
          <p:nvPr>
            <p:ph type="body" sz="quarter" idx="14" hasCustomPrompt="1"/>
          </p:nvPr>
        </p:nvSpPr>
        <p:spPr>
          <a:xfrm>
            <a:off x="3168930"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7" name="Text Placeholder 44">
            <a:extLst>
              <a:ext uri="{FF2B5EF4-FFF2-40B4-BE49-F238E27FC236}">
                <a16:creationId xmlns:a16="http://schemas.microsoft.com/office/drawing/2014/main" id="{94347348-841B-BF7E-6760-30E4A39B1EB0}"/>
              </a:ext>
            </a:extLst>
          </p:cNvPr>
          <p:cNvSpPr>
            <a:spLocks noGrp="1"/>
          </p:cNvSpPr>
          <p:nvPr>
            <p:ph type="body" sz="quarter" idx="15" hasCustomPrompt="1"/>
          </p:nvPr>
        </p:nvSpPr>
        <p:spPr>
          <a:xfrm>
            <a:off x="5125745" y="3560819"/>
            <a:ext cx="1133811"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8" name="Text Placeholder 44">
            <a:extLst>
              <a:ext uri="{FF2B5EF4-FFF2-40B4-BE49-F238E27FC236}">
                <a16:creationId xmlns:a16="http://schemas.microsoft.com/office/drawing/2014/main" id="{A80E48CC-0B92-D19D-2820-360C4B64AFBE}"/>
              </a:ext>
            </a:extLst>
          </p:cNvPr>
          <p:cNvSpPr>
            <a:spLocks noGrp="1"/>
          </p:cNvSpPr>
          <p:nvPr>
            <p:ph type="body" sz="quarter" idx="16" hasCustomPrompt="1"/>
          </p:nvPr>
        </p:nvSpPr>
        <p:spPr>
          <a:xfrm>
            <a:off x="7100375" y="3560819"/>
            <a:ext cx="1130270"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54" name="SmartArt Placeholder 53">
            <a:extLst>
              <a:ext uri="{FF2B5EF4-FFF2-40B4-BE49-F238E27FC236}">
                <a16:creationId xmlns:a16="http://schemas.microsoft.com/office/drawing/2014/main" id="{38E36D91-34EE-6229-BC80-AA33DCF9A94A}"/>
              </a:ext>
            </a:extLst>
          </p:cNvPr>
          <p:cNvSpPr>
            <a:spLocks noGrp="1"/>
          </p:cNvSpPr>
          <p:nvPr>
            <p:ph type="dgm" sz="quarter" idx="17"/>
          </p:nvPr>
        </p:nvSpPr>
        <p:spPr>
          <a:xfrm>
            <a:off x="591146" y="1804737"/>
            <a:ext cx="7961710" cy="4186989"/>
          </a:xfrm>
        </p:spPr>
        <p:txBody>
          <a:bodyPr/>
          <a:lstStyle/>
          <a:p>
            <a:r>
              <a:rPr lang="en-US"/>
              <a:t>Click icon to add SmartArt graphic</a:t>
            </a:r>
            <a:endParaRPr lang="en-US" dirty="0"/>
          </a:p>
        </p:txBody>
      </p:sp>
      <p:pic>
        <p:nvPicPr>
          <p:cNvPr id="3" name="Graphic 2">
            <a:extLst>
              <a:ext uri="{FF2B5EF4-FFF2-40B4-BE49-F238E27FC236}">
                <a16:creationId xmlns:a16="http://schemas.microsoft.com/office/drawing/2014/main" id="{6645274F-9686-10BE-43B5-86556D2B0C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80824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93205A-8C05-8870-A6EA-1C066CE1687D}"/>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6" name="Slide Number Placeholder 5">
            <a:extLst>
              <a:ext uri="{FF2B5EF4-FFF2-40B4-BE49-F238E27FC236}">
                <a16:creationId xmlns:a16="http://schemas.microsoft.com/office/drawing/2014/main" id="{F7B17395-8A59-1B77-9CEB-6B1A14CEB047}"/>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2" name="Graphic 1">
            <a:extLst>
              <a:ext uri="{FF2B5EF4-FFF2-40B4-BE49-F238E27FC236}">
                <a16:creationId xmlns:a16="http://schemas.microsoft.com/office/drawing/2014/main" id="{048E75AC-8096-31ED-62EF-CB444B5651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49773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6"/>
        </a:solidFill>
        <a:effectLst/>
      </p:bgPr>
    </p:bg>
    <p:spTree>
      <p:nvGrpSpPr>
        <p:cNvPr id="1" name=""/>
        <p:cNvGrpSpPr/>
        <p:nvPr/>
      </p:nvGrpSpPr>
      <p:grpSpPr>
        <a:xfrm>
          <a:off x="0" y="0"/>
          <a:ext cx="0" cy="0"/>
          <a:chOff x="0" y="0"/>
          <a:chExt cx="0" cy="0"/>
        </a:xfrm>
      </p:grpSpPr>
      <p:sp>
        <p:nvSpPr>
          <p:cNvPr id="6" name="Rectangle: Single Corner Snipped 7">
            <a:extLst>
              <a:ext uri="{FF2B5EF4-FFF2-40B4-BE49-F238E27FC236}">
                <a16:creationId xmlns:a16="http://schemas.microsoft.com/office/drawing/2014/main" id="{A3556B44-EB55-5030-79C4-F6CF0C5789B5}"/>
              </a:ext>
            </a:extLst>
          </p:cNvPr>
          <p:cNvSpPr/>
          <p:nvPr userDrawn="1"/>
        </p:nvSpPr>
        <p:spPr>
          <a:xfrm rot="5400000">
            <a:off x="1674142" y="-1812039"/>
            <a:ext cx="5867883" cy="9442533"/>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567457 w 15705363"/>
              <a:gd name="connsiteY3" fmla="*/ 2479654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23670"/>
              <a:gd name="connsiteY0" fmla="*/ 0 h 6914148"/>
              <a:gd name="connsiteX1" fmla="*/ 15321187 w 15723670"/>
              <a:gd name="connsiteY1" fmla="*/ 12032 h 6914148"/>
              <a:gd name="connsiteX2" fmla="*/ 15510477 w 15723670"/>
              <a:gd name="connsiteY2" fmla="*/ 863453 h 6914148"/>
              <a:gd name="connsiteX3" fmla="*/ 15567457 w 15723670"/>
              <a:gd name="connsiteY3" fmla="*/ 2479654 h 6914148"/>
              <a:gd name="connsiteX4" fmla="*/ 15723670 w 15723670"/>
              <a:gd name="connsiteY4" fmla="*/ 4207015 h 6914148"/>
              <a:gd name="connsiteX5" fmla="*/ 15696523 w 15723670"/>
              <a:gd name="connsiteY5" fmla="*/ 5878233 h 6914148"/>
              <a:gd name="connsiteX6" fmla="*/ 15478583 w 15723670"/>
              <a:gd name="connsiteY6" fmla="*/ 6914148 h 6914148"/>
              <a:gd name="connsiteX7" fmla="*/ 0 w 15723670"/>
              <a:gd name="connsiteY7" fmla="*/ 6894095 h 6914148"/>
              <a:gd name="connsiteX8" fmla="*/ 0 w 15723670"/>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3670" h="6914148">
                <a:moveTo>
                  <a:pt x="0" y="0"/>
                </a:moveTo>
                <a:lnTo>
                  <a:pt x="15321187" y="12032"/>
                </a:lnTo>
                <a:lnTo>
                  <a:pt x="15510477" y="863453"/>
                </a:lnTo>
                <a:lnTo>
                  <a:pt x="15567457" y="2479654"/>
                </a:lnTo>
                <a:lnTo>
                  <a:pt x="15723670" y="4207015"/>
                </a:lnTo>
                <a:cubicBezTo>
                  <a:pt x="15703616" y="4519836"/>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av</a:t>
            </a:r>
          </a:p>
        </p:txBody>
      </p:sp>
      <p:sp>
        <p:nvSpPr>
          <p:cNvPr id="2" name="Title 1">
            <a:extLst>
              <a:ext uri="{FF2B5EF4-FFF2-40B4-BE49-F238E27FC236}">
                <a16:creationId xmlns:a16="http://schemas.microsoft.com/office/drawing/2014/main" id="{2DF4402C-FC27-E522-0990-F93990FED393}"/>
              </a:ext>
            </a:extLst>
          </p:cNvPr>
          <p:cNvSpPr>
            <a:spLocks noGrp="1"/>
          </p:cNvSpPr>
          <p:nvPr>
            <p:ph type="title"/>
          </p:nvPr>
        </p:nvSpPr>
        <p:spPr>
          <a:xfrm>
            <a:off x="629841" y="457200"/>
            <a:ext cx="2949178" cy="1600200"/>
          </a:xfrm>
        </p:spPr>
        <p:txBody>
          <a:bodyPr anchor="b"/>
          <a:lstStyle>
            <a:lvl1pPr>
              <a:defRPr sz="3200">
                <a:solidFill>
                  <a:schemeClr val="accent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9C8C542-3AC8-3C0D-2807-94FDF8752F88}"/>
              </a:ext>
            </a:extLst>
          </p:cNvPr>
          <p:cNvSpPr>
            <a:spLocks noGrp="1"/>
          </p:cNvSpPr>
          <p:nvPr>
            <p:ph idx="1"/>
          </p:nvPr>
        </p:nvSpPr>
        <p:spPr>
          <a:xfrm>
            <a:off x="3887391" y="987426"/>
            <a:ext cx="4629150" cy="4873625"/>
          </a:xfrm>
        </p:spPr>
        <p:txBody>
          <a:bodyPr/>
          <a:lstStyle>
            <a:lvl1pPr marL="411480" indent="-411480">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21E3DA0-4D31-4B0A-D4BD-083912650F5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4456EA64-D6CD-E308-4075-69D9A8F46D6D}"/>
              </a:ext>
            </a:extLst>
          </p:cNvPr>
          <p:cNvSpPr>
            <a:spLocks noGrp="1"/>
          </p:cNvSpPr>
          <p:nvPr>
            <p:ph type="ftr" sz="quarter" idx="11"/>
          </p:nvPr>
        </p:nvSpPr>
        <p:spPr>
          <a:xfrm>
            <a:off x="3028950" y="6356351"/>
            <a:ext cx="3086100" cy="365125"/>
          </a:xfrm>
          <a:noFill/>
        </p:spPr>
        <p:txBody>
          <a:bodyPr/>
          <a:lstStyle>
            <a:lvl1pPr>
              <a:defRPr b="1">
                <a:solidFill>
                  <a:schemeClr val="bg1"/>
                </a:solidFill>
                <a:latin typeface="+mn-lt"/>
              </a:defRPr>
            </a:lvl1pPr>
          </a:lstStyle>
          <a:p>
            <a:pPr algn="ctr"/>
            <a:r>
              <a:rPr lang="en-US"/>
              <a:t>12/28/2023</a:t>
            </a:r>
            <a:endParaRPr lang="en-US" dirty="0"/>
          </a:p>
        </p:txBody>
      </p:sp>
      <p:sp>
        <p:nvSpPr>
          <p:cNvPr id="9" name="Slide Number Placeholder 5">
            <a:extLst>
              <a:ext uri="{FF2B5EF4-FFF2-40B4-BE49-F238E27FC236}">
                <a16:creationId xmlns:a16="http://schemas.microsoft.com/office/drawing/2014/main" id="{668C886E-A54B-935B-81BD-5512F2C4B984}"/>
              </a:ext>
            </a:extLst>
          </p:cNvPr>
          <p:cNvSpPr>
            <a:spLocks noGrp="1"/>
          </p:cNvSpPr>
          <p:nvPr>
            <p:ph type="sldNum" sz="quarter" idx="12"/>
          </p:nvPr>
        </p:nvSpPr>
        <p:spPr>
          <a:xfrm>
            <a:off x="6457950" y="6356351"/>
            <a:ext cx="2057400" cy="365125"/>
          </a:xfrm>
          <a:noFill/>
        </p:spPr>
        <p:txBody>
          <a:bodyPr/>
          <a:lstStyle>
            <a:lvl1pPr>
              <a:defRPr sz="1400" b="1">
                <a:solidFill>
                  <a:schemeClr val="bg1"/>
                </a:solidFill>
                <a:latin typeface="+mn-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CA9CBAA0-20B5-4B24-52E9-E038D720E9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0783" y="6318691"/>
            <a:ext cx="2211369" cy="255158"/>
          </a:xfrm>
          <a:prstGeom prst="rect">
            <a:avLst/>
          </a:prstGeom>
        </p:spPr>
      </p:pic>
    </p:spTree>
    <p:extLst>
      <p:ext uri="{BB962C8B-B14F-4D97-AF65-F5344CB8AC3E}">
        <p14:creationId xmlns:p14="http://schemas.microsoft.com/office/powerpoint/2010/main" val="14993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7483-7B98-83F5-0029-F3DF3019D1B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8B228-F0D8-9E72-FB79-455FDC48A948}"/>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C620F9A-2471-20DF-1A61-BE7ABBE2759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FD2ABDF-DABE-9E51-8AC2-5C814CBD8F3C}"/>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9" name="Slide Number Placeholder 5">
            <a:extLst>
              <a:ext uri="{FF2B5EF4-FFF2-40B4-BE49-F238E27FC236}">
                <a16:creationId xmlns:a16="http://schemas.microsoft.com/office/drawing/2014/main" id="{B83A1EB1-B9EC-E596-FF6C-FAFA0BD09086}"/>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5EE84D3B-47FF-1B5F-E93C-893F9A5D9D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17960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AB9BD-28C0-942E-68A7-0A69451FF19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2EAF8A-C264-7F29-39BB-DC75D6FB61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B70A5D75-D9E6-9C25-8E6D-5AF36C075175}"/>
              </a:ext>
            </a:extLst>
          </p:cNvPr>
          <p:cNvSpPr>
            <a:spLocks noGrp="1"/>
          </p:cNvSpPr>
          <p:nvPr>
            <p:ph type="ftr" sz="quarter" idx="3"/>
          </p:nvPr>
        </p:nvSpPr>
        <p:spPr>
          <a:xfrm>
            <a:off x="3028950" y="6356351"/>
            <a:ext cx="3086100" cy="365125"/>
          </a:xfrm>
          <a:prstGeom prst="rect">
            <a:avLst/>
          </a:prstGeom>
        </p:spPr>
        <p:txBody>
          <a:bodyPr/>
          <a:lstStyle>
            <a:lvl1pPr>
              <a:defRPr sz="1400">
                <a:solidFill>
                  <a:schemeClr val="bg1">
                    <a:lumMod val="50000"/>
                  </a:schemeClr>
                </a:solidFill>
              </a:defRPr>
            </a:lvl1pPr>
          </a:lstStyle>
          <a:p>
            <a:pPr algn="ctr"/>
            <a:r>
              <a:rPr lang="en-US"/>
              <a:t>12/28/2023</a:t>
            </a:r>
          </a:p>
        </p:txBody>
      </p:sp>
      <p:sp>
        <p:nvSpPr>
          <p:cNvPr id="8" name="Slide Number Placeholder 5">
            <a:extLst>
              <a:ext uri="{FF2B5EF4-FFF2-40B4-BE49-F238E27FC236}">
                <a16:creationId xmlns:a16="http://schemas.microsoft.com/office/drawing/2014/main" id="{296156B0-EAC6-9C16-C910-11892C7D3675}"/>
              </a:ext>
            </a:extLst>
          </p:cNvPr>
          <p:cNvSpPr>
            <a:spLocks noGrp="1"/>
          </p:cNvSpPr>
          <p:nvPr>
            <p:ph type="sldNum" sz="quarter" idx="4"/>
          </p:nvPr>
        </p:nvSpPr>
        <p:spPr>
          <a:xfrm>
            <a:off x="6457950" y="6356351"/>
            <a:ext cx="2057400" cy="365125"/>
          </a:xfrm>
          <a:prstGeom prst="rect">
            <a:avLst/>
          </a:prstGeom>
        </p:spPr>
        <p:txBody>
          <a:bodyPr/>
          <a:lstStyle>
            <a:lvl1pPr algn="r">
              <a:defRPr sz="1400">
                <a:solidFill>
                  <a:schemeClr val="bg1">
                    <a:lumMod val="50000"/>
                  </a:schemeClr>
                </a:solidFill>
                <a:latin typeface="+mj-lt"/>
              </a:defRPr>
            </a:lvl1pPr>
          </a:lstStyle>
          <a:p>
            <a:fld id="{C95E8E5B-C54E-4915-B069-2B2C8B7FEC1E}" type="slidenum">
              <a:rPr lang="en-US" smtClean="0"/>
              <a:pPr/>
              <a:t>‹#›</a:t>
            </a:fld>
            <a:endParaRPr lang="en-US"/>
          </a:p>
        </p:txBody>
      </p:sp>
    </p:spTree>
    <p:extLst>
      <p:ext uri="{BB962C8B-B14F-4D97-AF65-F5344CB8AC3E}">
        <p14:creationId xmlns:p14="http://schemas.microsoft.com/office/powerpoint/2010/main" val="13433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www.iowagrants.gov/"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www.iowagrants.gov/"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iowadhs.sharepoint.com/:w:/r/sites/ContractsData/IowaGrants%20Resources%20Draft/External%20Resources/d%20-%20Application%20Process%20(External%20User%20Guide).docx?d=w85309cd4fa1d495eba2d07beef707c5e&amp;csf=1&amp;web=1&amp;e=Wg8beh&amp;xsdata=MDV8MDJ8YWxleGFuZHJhLmJhdW1hbkBoaHMuaW93YS5nb3Z8M2ZiOGYzYzc3MmRiNGY2NWFkZjAwOGRlNmYwMWE1MWF8OGQyYzdiNGQwODVhNDYxNzg1MzYzOGE3NmQxOWIwZGF8MXwwfDYzOTA3MDI1MDAzNzY3ODI4MXxVbmtub3dufFRXRnBiR1pzYjNkOGV5SkZiWEIwZVUxaGNHa2lPblJ5ZFdVc0lsWWlPaUl3TGpBdU1EQXdNQ0lzSWxBaU9pSlhhVzR6TWlJc0lrRk9Jam9pVFdGcGJDSXNJbGRVSWpveWZRPT18MHx8fA%3d%3d&amp;sdata=a0VnV1N3WDk1NW00V0VYZFQ1Q1F0Y25Jc3pEYkJheUdYRVpnWEVRZEdXVT0%3d" TargetMode="External"/><Relationship Id="rId2" Type="http://schemas.openxmlformats.org/officeDocument/2006/relationships/hyperlink" Target="https://rise.articulate.com/share/pfFxFFDRfA9505WWZycgael8XercrRZs#/" TargetMode="External"/><Relationship Id="rId1" Type="http://schemas.openxmlformats.org/officeDocument/2006/relationships/slideLayout" Target="../slideLayouts/slideLayout4.xml"/><Relationship Id="rId4" Type="http://schemas.openxmlformats.org/officeDocument/2006/relationships/hyperlink" Target="mailto:iowagrants.helpdesk@hhs.iowa.gov"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mailto:healthyhometowns@hhs.iowa.gov" TargetMode="External"/><Relationship Id="rId2" Type="http://schemas.openxmlformats.org/officeDocument/2006/relationships/hyperlink" Target="mailto:iowagrants.helpdesk@hhs.iowa.gov"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88C65-102E-9848-0B62-09D6E1AF27D3}"/>
              </a:ext>
            </a:extLst>
          </p:cNvPr>
          <p:cNvSpPr>
            <a:spLocks noGrp="1"/>
          </p:cNvSpPr>
          <p:nvPr>
            <p:ph type="ctrTitle"/>
          </p:nvPr>
        </p:nvSpPr>
        <p:spPr>
          <a:xfrm>
            <a:off x="516835" y="1494499"/>
            <a:ext cx="3505200" cy="2607471"/>
          </a:xfrm>
        </p:spPr>
        <p:txBody>
          <a:bodyPr>
            <a:normAutofit fontScale="90000"/>
          </a:bodyPr>
          <a:lstStyle/>
          <a:p>
            <a:pPr algn="ctr"/>
            <a:r>
              <a:rPr lang="en-US" b="1" dirty="0"/>
              <a:t>Healthy Hometowns</a:t>
            </a:r>
            <a:br>
              <a:rPr lang="en-US" dirty="0"/>
            </a:br>
            <a:br>
              <a:rPr lang="en-US" dirty="0"/>
            </a:br>
            <a:r>
              <a:rPr lang="en-US" sz="3300" dirty="0"/>
              <a:t>Iowa’s Rural Heath Transformation Program</a:t>
            </a:r>
            <a:endParaRPr lang="en-US" sz="3300" b="1" cap="all" dirty="0">
              <a:solidFill>
                <a:schemeClr val="accent6"/>
              </a:solidFill>
            </a:endParaRPr>
          </a:p>
        </p:txBody>
      </p:sp>
      <p:sp>
        <p:nvSpPr>
          <p:cNvPr id="5" name="TextBox 4">
            <a:extLst>
              <a:ext uri="{FF2B5EF4-FFF2-40B4-BE49-F238E27FC236}">
                <a16:creationId xmlns:a16="http://schemas.microsoft.com/office/drawing/2014/main" id="{03ADFDF0-3A56-D74D-F1A8-9530F65A19CB}"/>
              </a:ext>
            </a:extLst>
          </p:cNvPr>
          <p:cNvSpPr txBox="1"/>
          <p:nvPr/>
        </p:nvSpPr>
        <p:spPr>
          <a:xfrm>
            <a:off x="354496" y="4297329"/>
            <a:ext cx="3829878" cy="1723549"/>
          </a:xfrm>
          <a:prstGeom prst="rect">
            <a:avLst/>
          </a:prstGeom>
          <a:noFill/>
        </p:spPr>
        <p:txBody>
          <a:bodyPr wrap="square">
            <a:spAutoFit/>
          </a:bodyPr>
          <a:lstStyle/>
          <a:p>
            <a:pPr algn="ctr"/>
            <a:r>
              <a:rPr lang="en-US" sz="1400" dirty="0"/>
              <a:t>Best and Brightest Medical Equipment </a:t>
            </a:r>
            <a:r>
              <a:rPr lang="en-US" b="1" dirty="0"/>
              <a:t>REQUEST FOR PROPOSAL # </a:t>
            </a:r>
            <a:r>
              <a:rPr lang="en-US" dirty="0"/>
              <a:t>PHTHORC26011</a:t>
            </a:r>
          </a:p>
          <a:p>
            <a:pPr algn="ctr"/>
            <a:r>
              <a:rPr lang="en-US" sz="1400" dirty="0"/>
              <a:t> Notice of Intent to Release Informational Webinar</a:t>
            </a:r>
          </a:p>
          <a:p>
            <a:pPr algn="ctr"/>
            <a:endParaRPr lang="en-US" sz="1400" dirty="0"/>
          </a:p>
          <a:p>
            <a:pPr algn="ctr"/>
            <a:r>
              <a:rPr lang="en-US" sz="1400" dirty="0"/>
              <a:t>February 23, 2026</a:t>
            </a:r>
          </a:p>
        </p:txBody>
      </p:sp>
    </p:spTree>
    <p:extLst>
      <p:ext uri="{BB962C8B-B14F-4D97-AF65-F5344CB8AC3E}">
        <p14:creationId xmlns:p14="http://schemas.microsoft.com/office/powerpoint/2010/main" val="137062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898-07B3-554F-2267-6EECBEC33C5E}"/>
              </a:ext>
            </a:extLst>
          </p:cNvPr>
          <p:cNvSpPr>
            <a:spLocks noGrp="1"/>
          </p:cNvSpPr>
          <p:nvPr>
            <p:ph type="title"/>
          </p:nvPr>
        </p:nvSpPr>
        <p:spPr>
          <a:xfrm>
            <a:off x="208213" y="4033839"/>
            <a:ext cx="9202487" cy="1350961"/>
          </a:xfrm>
        </p:spPr>
        <p:txBody>
          <a:bodyPr>
            <a:normAutofit/>
          </a:bodyPr>
          <a:lstStyle/>
          <a:p>
            <a:r>
              <a:rPr lang="en-US" sz="4000" b="1" dirty="0"/>
              <a:t>Overview of Best and Brightest  </a:t>
            </a:r>
            <a:br>
              <a:rPr lang="en-US" sz="4000" b="1" dirty="0"/>
            </a:br>
            <a:r>
              <a:rPr lang="en-US" sz="4000" b="1" dirty="0"/>
              <a:t>Medical Equipment</a:t>
            </a:r>
          </a:p>
        </p:txBody>
      </p:sp>
      <p:sp>
        <p:nvSpPr>
          <p:cNvPr id="4" name="Slide Number Placeholder 3">
            <a:extLst>
              <a:ext uri="{FF2B5EF4-FFF2-40B4-BE49-F238E27FC236}">
                <a16:creationId xmlns:a16="http://schemas.microsoft.com/office/drawing/2014/main" id="{C09FBCFB-F07C-2103-3418-41F7B40D82F9}"/>
              </a:ext>
            </a:extLst>
          </p:cNvPr>
          <p:cNvSpPr>
            <a:spLocks noGrp="1"/>
          </p:cNvSpPr>
          <p:nvPr>
            <p:ph type="sldNum" sz="quarter" idx="12"/>
          </p:nvPr>
        </p:nvSpPr>
        <p:spPr/>
        <p:txBody>
          <a:bodyPr/>
          <a:lstStyle/>
          <a:p>
            <a:fld id="{C95E8E5B-C54E-4915-B069-2B2C8B7FEC1E}" type="slidenum">
              <a:rPr lang="en-US" smtClean="0"/>
              <a:pPr/>
              <a:t>10</a:t>
            </a:fld>
            <a:endParaRPr lang="en-US"/>
          </a:p>
        </p:txBody>
      </p:sp>
    </p:spTree>
    <p:extLst>
      <p:ext uri="{BB962C8B-B14F-4D97-AF65-F5344CB8AC3E}">
        <p14:creationId xmlns:p14="http://schemas.microsoft.com/office/powerpoint/2010/main" val="3747177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36F0F-0161-68DE-36B2-D52CFD5D7C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A63FDC-D062-97FA-A4D7-9203635B4530}"/>
              </a:ext>
            </a:extLst>
          </p:cNvPr>
          <p:cNvSpPr>
            <a:spLocks noGrp="1"/>
          </p:cNvSpPr>
          <p:nvPr>
            <p:ph type="title"/>
          </p:nvPr>
        </p:nvSpPr>
        <p:spPr/>
        <p:txBody>
          <a:bodyPr/>
          <a:lstStyle/>
          <a:p>
            <a:r>
              <a:rPr lang="en-US" dirty="0"/>
              <a:t>Objectives</a:t>
            </a:r>
          </a:p>
        </p:txBody>
      </p:sp>
      <p:sp>
        <p:nvSpPr>
          <p:cNvPr id="6" name="Content Placeholder 5">
            <a:extLst>
              <a:ext uri="{FF2B5EF4-FFF2-40B4-BE49-F238E27FC236}">
                <a16:creationId xmlns:a16="http://schemas.microsoft.com/office/drawing/2014/main" id="{699B2F2E-0161-18F7-2ED8-71A91C62E96E}"/>
              </a:ext>
            </a:extLst>
          </p:cNvPr>
          <p:cNvSpPr>
            <a:spLocks noGrp="1"/>
          </p:cNvSpPr>
          <p:nvPr>
            <p:ph sz="half" idx="1"/>
          </p:nvPr>
        </p:nvSpPr>
        <p:spPr>
          <a:xfrm>
            <a:off x="628650" y="1577181"/>
            <a:ext cx="7795314" cy="4351337"/>
          </a:xfrm>
        </p:spPr>
        <p:txBody>
          <a:bodyPr>
            <a:normAutofit fontScale="85000" lnSpcReduction="20000"/>
          </a:bodyPr>
          <a:lstStyle/>
          <a:p>
            <a:r>
              <a:rPr lang="en-US" dirty="0"/>
              <a:t>As part of Healthy Hometowns, the objective is to procure equipment, install equipment, and report use of medical equipment in rural Iowa.</a:t>
            </a:r>
          </a:p>
          <a:p>
            <a:r>
              <a:rPr lang="en-US" dirty="0"/>
              <a:t>These funds are intended to be used for the acquisition and installation of advanced medical technologies, such as (but not limited to) robotic surgical systems, low-dose CT scans, radiotherapy units, CT/PET scanners, and cardiac catheterization equipment that </a:t>
            </a:r>
            <a:r>
              <a:rPr lang="en-US" b="1" dirty="0"/>
              <a:t>increase the ability of Rural providers to offer new lines of service, provide enhanced screening capabilities, and/or reduce the occurrence of rural bypass by keeping rural residents in rural communities to receive preventive and diagnostic services, surgeries, and healthcare treatments. </a:t>
            </a:r>
          </a:p>
          <a:p>
            <a:pPr marL="285750" indent="-285750">
              <a:buFont typeface="Arial" panose="020B0604020202020204" pitchFamily="34" charset="0"/>
              <a:buChar char="•"/>
            </a:pPr>
            <a:endParaRPr lang="en-US" sz="1800" dirty="0"/>
          </a:p>
        </p:txBody>
      </p:sp>
      <p:sp>
        <p:nvSpPr>
          <p:cNvPr id="4" name="Slide Number Placeholder 3">
            <a:extLst>
              <a:ext uri="{FF2B5EF4-FFF2-40B4-BE49-F238E27FC236}">
                <a16:creationId xmlns:a16="http://schemas.microsoft.com/office/drawing/2014/main" id="{B4333DBC-8DDF-FF21-6B83-8B05BFF50599}"/>
              </a:ext>
            </a:extLst>
          </p:cNvPr>
          <p:cNvSpPr>
            <a:spLocks noGrp="1"/>
          </p:cNvSpPr>
          <p:nvPr>
            <p:ph type="sldNum" sz="quarter" idx="12"/>
          </p:nvPr>
        </p:nvSpPr>
        <p:spPr/>
        <p:txBody>
          <a:bodyPr/>
          <a:lstStyle/>
          <a:p>
            <a:fld id="{C95E8E5B-C54E-4915-B069-2B2C8B7FEC1E}" type="slidenum">
              <a:rPr lang="en-US" smtClean="0"/>
              <a:pPr/>
              <a:t>11</a:t>
            </a:fld>
            <a:endParaRPr lang="en-US" dirty="0"/>
          </a:p>
        </p:txBody>
      </p:sp>
    </p:spTree>
    <p:extLst>
      <p:ext uri="{BB962C8B-B14F-4D97-AF65-F5344CB8AC3E}">
        <p14:creationId xmlns:p14="http://schemas.microsoft.com/office/powerpoint/2010/main" val="192599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FB3D2-217F-69FF-1142-0F4A42FE6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8BBD4F-26CF-D219-0B79-8221E2BEF139}"/>
              </a:ext>
            </a:extLst>
          </p:cNvPr>
          <p:cNvSpPr>
            <a:spLocks noGrp="1"/>
          </p:cNvSpPr>
          <p:nvPr>
            <p:ph type="title"/>
          </p:nvPr>
        </p:nvSpPr>
        <p:spPr>
          <a:xfrm>
            <a:off x="417994" y="200026"/>
            <a:ext cx="7886700" cy="1325563"/>
          </a:xfrm>
        </p:spPr>
        <p:txBody>
          <a:bodyPr>
            <a:normAutofit/>
          </a:bodyPr>
          <a:lstStyle/>
          <a:p>
            <a:r>
              <a:rPr lang="en-US" dirty="0"/>
              <a:t>Objectives Continued</a:t>
            </a:r>
            <a:endParaRPr lang="en-US" sz="4000" dirty="0"/>
          </a:p>
        </p:txBody>
      </p:sp>
      <p:sp>
        <p:nvSpPr>
          <p:cNvPr id="6" name="Content Placeholder 5">
            <a:extLst>
              <a:ext uri="{FF2B5EF4-FFF2-40B4-BE49-F238E27FC236}">
                <a16:creationId xmlns:a16="http://schemas.microsoft.com/office/drawing/2014/main" id="{399BD60A-B22A-6547-FC70-16F7891542BF}"/>
              </a:ext>
            </a:extLst>
          </p:cNvPr>
          <p:cNvSpPr>
            <a:spLocks noGrp="1"/>
          </p:cNvSpPr>
          <p:nvPr>
            <p:ph sz="half" idx="1"/>
          </p:nvPr>
        </p:nvSpPr>
        <p:spPr>
          <a:xfrm>
            <a:off x="509380" y="1514658"/>
            <a:ext cx="7593220" cy="4399227"/>
          </a:xfrm>
        </p:spPr>
        <p:txBody>
          <a:bodyPr>
            <a:normAutofit fontScale="92500" lnSpcReduction="20000"/>
          </a:bodyPr>
          <a:lstStyle/>
          <a:p>
            <a:r>
              <a:rPr lang="en-US" sz="2600" dirty="0"/>
              <a:t>Expected Outcomes include:</a:t>
            </a:r>
          </a:p>
          <a:p>
            <a:endParaRPr lang="en-US" sz="2600" dirty="0"/>
          </a:p>
          <a:p>
            <a:pPr lvl="1"/>
            <a:r>
              <a:rPr lang="en-US" sz="2600" dirty="0"/>
              <a:t>Improved access to specialized medical equipment in rural Iowa.</a:t>
            </a:r>
          </a:p>
          <a:p>
            <a:pPr lvl="1"/>
            <a:r>
              <a:rPr lang="en-US" sz="2600" dirty="0"/>
              <a:t>Reduction in patient readmissions, transfers, and rural bypass for healthcare service delivery.</a:t>
            </a:r>
          </a:p>
          <a:p>
            <a:endParaRPr lang="en-US" sz="2600" dirty="0"/>
          </a:p>
          <a:p>
            <a:r>
              <a:rPr lang="en-US" sz="2600" dirty="0"/>
              <a:t>Healthy Hometowns Rural Healthcare Workforce Recruitment program has one primary objective: to enable qualifying organizations to recruit the best and brightest Healthcare Providers for Rural Iowa by offering competitive incentives that make rural practice attractive and sustainable.</a:t>
            </a:r>
          </a:p>
          <a:p>
            <a:pPr marL="285750" indent="-285750">
              <a:buFont typeface="Arial" panose="020B0604020202020204" pitchFamily="34" charset="0"/>
              <a:buChar char="•"/>
            </a:pPr>
            <a:endParaRPr lang="en-US" sz="1800" dirty="0"/>
          </a:p>
        </p:txBody>
      </p:sp>
      <p:sp>
        <p:nvSpPr>
          <p:cNvPr id="4" name="Slide Number Placeholder 3">
            <a:extLst>
              <a:ext uri="{FF2B5EF4-FFF2-40B4-BE49-F238E27FC236}">
                <a16:creationId xmlns:a16="http://schemas.microsoft.com/office/drawing/2014/main" id="{A837B235-2E8E-3A96-F335-BF8391CB0497}"/>
              </a:ext>
            </a:extLst>
          </p:cNvPr>
          <p:cNvSpPr>
            <a:spLocks noGrp="1"/>
          </p:cNvSpPr>
          <p:nvPr>
            <p:ph type="sldNum" sz="quarter" idx="12"/>
          </p:nvPr>
        </p:nvSpPr>
        <p:spPr/>
        <p:txBody>
          <a:bodyPr/>
          <a:lstStyle/>
          <a:p>
            <a:fld id="{C95E8E5B-C54E-4915-B069-2B2C8B7FEC1E}" type="slidenum">
              <a:rPr lang="en-US" smtClean="0"/>
              <a:pPr/>
              <a:t>12</a:t>
            </a:fld>
            <a:endParaRPr lang="en-US"/>
          </a:p>
        </p:txBody>
      </p:sp>
    </p:spTree>
    <p:extLst>
      <p:ext uri="{BB962C8B-B14F-4D97-AF65-F5344CB8AC3E}">
        <p14:creationId xmlns:p14="http://schemas.microsoft.com/office/powerpoint/2010/main" val="2226244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8DECC-425D-0BF9-4BF4-F83D5FECB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E237AF-F375-770D-04AA-D5D709E7E266}"/>
              </a:ext>
            </a:extLst>
          </p:cNvPr>
          <p:cNvSpPr>
            <a:spLocks noGrp="1"/>
          </p:cNvSpPr>
          <p:nvPr>
            <p:ph type="title"/>
          </p:nvPr>
        </p:nvSpPr>
        <p:spPr>
          <a:xfrm>
            <a:off x="397245" y="459808"/>
            <a:ext cx="7886700" cy="734805"/>
          </a:xfrm>
        </p:spPr>
        <p:txBody>
          <a:bodyPr anchor="ctr">
            <a:normAutofit/>
          </a:bodyPr>
          <a:lstStyle/>
          <a:p>
            <a:r>
              <a:rPr lang="en-US" dirty="0"/>
              <a:t>Scope of Work</a:t>
            </a:r>
          </a:p>
        </p:txBody>
      </p:sp>
      <p:sp>
        <p:nvSpPr>
          <p:cNvPr id="6" name="Content Placeholder 5">
            <a:extLst>
              <a:ext uri="{FF2B5EF4-FFF2-40B4-BE49-F238E27FC236}">
                <a16:creationId xmlns:a16="http://schemas.microsoft.com/office/drawing/2014/main" id="{51FBA465-7310-56C5-3C60-CAAD3A170F88}"/>
              </a:ext>
            </a:extLst>
          </p:cNvPr>
          <p:cNvSpPr>
            <a:spLocks noGrp="1"/>
          </p:cNvSpPr>
          <p:nvPr>
            <p:ph sz="half" idx="1"/>
          </p:nvPr>
        </p:nvSpPr>
        <p:spPr>
          <a:xfrm>
            <a:off x="337102" y="1364236"/>
            <a:ext cx="7797247" cy="4762686"/>
          </a:xfrm>
        </p:spPr>
        <p:txBody>
          <a:bodyPr>
            <a:noAutofit/>
          </a:bodyPr>
          <a:lstStyle/>
          <a:p>
            <a:pPr marL="285750" indent="-285750">
              <a:buFont typeface="Arial" panose="020B0604020202020204" pitchFamily="34" charset="0"/>
              <a:buChar char="•"/>
            </a:pPr>
            <a:r>
              <a:rPr lang="en-US" dirty="0"/>
              <a:t>Procure, install, and use a needed piece of large-scale medical equipment. The medical equipment must be necessary for the intended service area and population, feasible to procure and install between </a:t>
            </a:r>
            <a:r>
              <a:rPr lang="en-US" dirty="0">
                <a:solidFill>
                  <a:srgbClr val="FF0000"/>
                </a:solidFill>
              </a:rPr>
              <a:t>before 9/30/2027</a:t>
            </a:r>
            <a:r>
              <a:rPr lang="en-US" dirty="0"/>
              <a:t>, supported by staff and medical professionals knowledgeable in the use of the equipment, and sustainable for the site of installation to maintain. </a:t>
            </a:r>
          </a:p>
          <a:p>
            <a:pPr marL="285750" indent="-285750">
              <a:buFont typeface="Arial" panose="020B0604020202020204" pitchFamily="34" charset="0"/>
              <a:buChar char="•"/>
            </a:pPr>
            <a:endParaRPr lang="en-US" sz="1700" dirty="0"/>
          </a:p>
        </p:txBody>
      </p:sp>
      <p:sp>
        <p:nvSpPr>
          <p:cNvPr id="4" name="Slide Number Placeholder 3">
            <a:extLst>
              <a:ext uri="{FF2B5EF4-FFF2-40B4-BE49-F238E27FC236}">
                <a16:creationId xmlns:a16="http://schemas.microsoft.com/office/drawing/2014/main" id="{93E45274-C245-F132-0670-1C0ECC203402}"/>
              </a:ext>
            </a:extLst>
          </p:cNvPr>
          <p:cNvSpPr>
            <a:spLocks noGrp="1"/>
          </p:cNvSpPr>
          <p:nvPr>
            <p:ph type="sldNum" sz="quarter" idx="12"/>
          </p:nvPr>
        </p:nvSpPr>
        <p:spPr/>
        <p:txBody>
          <a:bodyPr/>
          <a:lstStyle/>
          <a:p>
            <a:fld id="{C95E8E5B-C54E-4915-B069-2B2C8B7FEC1E}" type="slidenum">
              <a:rPr lang="en-US" smtClean="0"/>
              <a:pPr/>
              <a:t>13</a:t>
            </a:fld>
            <a:endParaRPr lang="en-US"/>
          </a:p>
        </p:txBody>
      </p:sp>
    </p:spTree>
    <p:extLst>
      <p:ext uri="{BB962C8B-B14F-4D97-AF65-F5344CB8AC3E}">
        <p14:creationId xmlns:p14="http://schemas.microsoft.com/office/powerpoint/2010/main" val="3766526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0DEA8-9D7B-9D63-3E88-7A77D4E5B3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553B0-CB1A-0939-9197-CBD17C5D02F3}"/>
              </a:ext>
            </a:extLst>
          </p:cNvPr>
          <p:cNvSpPr>
            <a:spLocks noGrp="1"/>
          </p:cNvSpPr>
          <p:nvPr>
            <p:ph type="title"/>
          </p:nvPr>
        </p:nvSpPr>
        <p:spPr>
          <a:xfrm>
            <a:off x="208213" y="4033839"/>
            <a:ext cx="9202487" cy="1350961"/>
          </a:xfrm>
        </p:spPr>
        <p:txBody>
          <a:bodyPr>
            <a:normAutofit/>
          </a:bodyPr>
          <a:lstStyle/>
          <a:p>
            <a:r>
              <a:rPr lang="en-US" sz="4000" b="1" dirty="0"/>
              <a:t>Reading a Request for Proposal</a:t>
            </a:r>
          </a:p>
        </p:txBody>
      </p:sp>
      <p:sp>
        <p:nvSpPr>
          <p:cNvPr id="4" name="Slide Number Placeholder 3">
            <a:extLst>
              <a:ext uri="{FF2B5EF4-FFF2-40B4-BE49-F238E27FC236}">
                <a16:creationId xmlns:a16="http://schemas.microsoft.com/office/drawing/2014/main" id="{BC0F0BAB-CB54-E299-C10B-549D70B95D71}"/>
              </a:ext>
            </a:extLst>
          </p:cNvPr>
          <p:cNvSpPr>
            <a:spLocks noGrp="1"/>
          </p:cNvSpPr>
          <p:nvPr>
            <p:ph type="sldNum" sz="quarter" idx="12"/>
          </p:nvPr>
        </p:nvSpPr>
        <p:spPr/>
        <p:txBody>
          <a:bodyPr/>
          <a:lstStyle/>
          <a:p>
            <a:fld id="{C95E8E5B-C54E-4915-B069-2B2C8B7FEC1E}" type="slidenum">
              <a:rPr lang="en-US" smtClean="0"/>
              <a:pPr/>
              <a:t>14</a:t>
            </a:fld>
            <a:endParaRPr lang="en-US"/>
          </a:p>
        </p:txBody>
      </p:sp>
    </p:spTree>
    <p:extLst>
      <p:ext uri="{BB962C8B-B14F-4D97-AF65-F5344CB8AC3E}">
        <p14:creationId xmlns:p14="http://schemas.microsoft.com/office/powerpoint/2010/main" val="2458265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9035F-8B9B-B9B0-F5BA-3BC023C02B4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5681BA-4B37-1788-9028-4D36A985F94F}"/>
              </a:ext>
            </a:extLst>
          </p:cNvPr>
          <p:cNvSpPr>
            <a:spLocks noGrp="1"/>
          </p:cNvSpPr>
          <p:nvPr>
            <p:ph type="title" idx="4294967295"/>
          </p:nvPr>
        </p:nvSpPr>
        <p:spPr>
          <a:xfrm>
            <a:off x="6457950" y="6356350"/>
            <a:ext cx="20574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E8E5B-C54E-4915-B069-2B2C8B7FEC1E}" type="slidenum">
              <a:rPr kumimoji="0" lang="en-US" sz="1400" b="0" i="0" u="none" strike="noStrike" kern="1200" cap="none" spc="0" normalizeH="0" baseline="0" noProof="0" smtClean="0">
                <a:ln>
                  <a:noFill/>
                </a:ln>
                <a:solidFill>
                  <a:schemeClr val="bg1">
                    <a:lumMod val="50000"/>
                  </a:schemeClr>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schemeClr val="bg1">
                  <a:lumMod val="50000"/>
                </a:schemeClr>
              </a:solidFill>
              <a:effectLst/>
              <a:uLnTx/>
              <a:uFillTx/>
              <a:latin typeface="+mj-lt"/>
              <a:ea typeface="+mn-ea"/>
              <a:cs typeface="+mn-cs"/>
            </a:endParaRPr>
          </a:p>
        </p:txBody>
      </p:sp>
      <p:pic>
        <p:nvPicPr>
          <p:cNvPr id="3" name="Picture 2" descr="RFP Table of Contents example.">
            <a:extLst>
              <a:ext uri="{FF2B5EF4-FFF2-40B4-BE49-F238E27FC236}">
                <a16:creationId xmlns:a16="http://schemas.microsoft.com/office/drawing/2014/main" id="{5AF79306-7230-8ED3-E464-612E1CF28E01}"/>
              </a:ext>
            </a:extLst>
          </p:cNvPr>
          <p:cNvPicPr>
            <a:picLocks noChangeAspect="1"/>
          </p:cNvPicPr>
          <p:nvPr/>
        </p:nvPicPr>
        <p:blipFill>
          <a:blip r:embed="rId2"/>
          <a:stretch>
            <a:fillRect/>
          </a:stretch>
        </p:blipFill>
        <p:spPr>
          <a:xfrm>
            <a:off x="2880937" y="91180"/>
            <a:ext cx="5912868" cy="6630296"/>
          </a:xfrm>
          <a:prstGeom prst="rect">
            <a:avLst/>
          </a:prstGeom>
        </p:spPr>
      </p:pic>
    </p:spTree>
    <p:extLst>
      <p:ext uri="{BB962C8B-B14F-4D97-AF65-F5344CB8AC3E}">
        <p14:creationId xmlns:p14="http://schemas.microsoft.com/office/powerpoint/2010/main" val="3408566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A2EA5-B949-59EF-71DB-50A38E184A4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286951-DDB3-C02A-0D73-37AE1D0E52F1}"/>
              </a:ext>
            </a:extLst>
          </p:cNvPr>
          <p:cNvSpPr>
            <a:spLocks noGrp="1"/>
          </p:cNvSpPr>
          <p:nvPr>
            <p:ph type="sldNum" sz="quarter" idx="12"/>
          </p:nvPr>
        </p:nvSpPr>
        <p:spPr/>
        <p:txBody>
          <a:bodyPr/>
          <a:lstStyle/>
          <a:p>
            <a:fld id="{C95E8E5B-C54E-4915-B069-2B2C8B7FEC1E}" type="slidenum">
              <a:rPr lang="en-US" smtClean="0"/>
              <a:pPr/>
              <a:t>16</a:t>
            </a:fld>
            <a:endParaRPr lang="en-US"/>
          </a:p>
        </p:txBody>
      </p:sp>
      <p:sp>
        <p:nvSpPr>
          <p:cNvPr id="5" name="Content Placeholder 5">
            <a:extLst>
              <a:ext uri="{FF2B5EF4-FFF2-40B4-BE49-F238E27FC236}">
                <a16:creationId xmlns:a16="http://schemas.microsoft.com/office/drawing/2014/main" id="{0138D47F-F592-282D-C728-C458F33785D0}"/>
              </a:ext>
            </a:extLst>
          </p:cNvPr>
          <p:cNvSpPr txBox="1">
            <a:spLocks noGrp="1"/>
          </p:cNvSpPr>
          <p:nvPr>
            <p:ph type="title" idx="4294967295"/>
          </p:nvPr>
        </p:nvSpPr>
        <p:spPr>
          <a:xfrm>
            <a:off x="563006" y="368253"/>
            <a:ext cx="8198188" cy="47626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Eligibility Requirements</a:t>
            </a:r>
            <a:endPar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Service Delivery Area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Schedule of Events</a:t>
            </a:r>
          </a:p>
          <a:p>
            <a:pPr marL="742950" marR="0" lvl="1" indent="-228600" algn="l" defTabSz="914400" rtl="0" eaLnBrk="1" fontAlgn="auto" latinLnBrk="0" hangingPunct="1">
              <a:lnSpc>
                <a:spcPct val="90000"/>
              </a:lnSpc>
              <a:spcBef>
                <a:spcPts val="500"/>
              </a:spcBef>
              <a:spcAft>
                <a:spcPts val="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Question and Answer Opportunities</a:t>
            </a:r>
            <a:endParaRPr kumimoji="0" lang="en-US" sz="2000" b="0" i="0" u="none" strike="noStrike" kern="1200" cap="none" spc="0" normalizeH="0" baseline="0" noProof="0" dirty="0">
              <a:ln>
                <a:noFill/>
              </a:ln>
              <a:solidFill>
                <a:srgbClr val="000000"/>
              </a:solidFill>
              <a:effectLst/>
              <a:uLnTx/>
              <a:uFillTx/>
              <a:latin typeface="+mn-lt"/>
              <a:ea typeface="+mn-ea"/>
              <a:cs typeface="Arial"/>
            </a:endParaRPr>
          </a:p>
          <a:p>
            <a:pPr marL="742950" marR="0" lvl="1" indent="-228600" algn="l" defTabSz="914400" rtl="0" eaLnBrk="1" fontAlgn="auto" latinLnBrk="0" hangingPunct="1">
              <a:lnSpc>
                <a:spcPct val="90000"/>
              </a:lnSpc>
              <a:spcBef>
                <a:spcPts val="500"/>
              </a:spcBef>
              <a:spcAft>
                <a:spcPts val="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Create an account to read these</a:t>
            </a:r>
            <a:endPar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742950" marR="0" lvl="1" indent="-228600" algn="l" defTabSz="914400" rtl="0" eaLnBrk="1" fontAlgn="auto" latinLnBrk="0" hangingPunct="1">
              <a:lnSpc>
                <a:spcPct val="90000"/>
              </a:lnSpc>
              <a:spcBef>
                <a:spcPts val="500"/>
              </a:spcBef>
              <a:spcAft>
                <a:spcPts val="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Letters of Intent</a:t>
            </a:r>
          </a:p>
          <a:p>
            <a:pPr marL="742950" marR="0" lvl="1" indent="-228600" algn="l" defTabSz="914400" rtl="0" eaLnBrk="1" fontAlgn="auto" latinLnBrk="0" hangingPunct="1">
              <a:lnSpc>
                <a:spcPct val="90000"/>
              </a:lnSpc>
              <a:spcBef>
                <a:spcPts val="500"/>
              </a:spcBef>
              <a:spcAft>
                <a:spcPts val="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Due dates</a:t>
            </a:r>
          </a:p>
          <a:p>
            <a:pPr marL="0" marR="0" lvl="0" indent="0" algn="l" defTabSz="914400" rtl="0" eaLnBrk="1" fontAlgn="auto" latinLnBrk="0" hangingPunct="1">
              <a:lnSpc>
                <a:spcPct val="90000"/>
              </a:lnSpc>
              <a:spcBef>
                <a:spcPts val="1000"/>
              </a:spcBef>
              <a:spcAft>
                <a:spcPts val="0"/>
              </a:spcAft>
              <a:buClrTx/>
              <a:buSzTx/>
              <a:buFont typeface="Wingdings 3" panose="05040102010807070707" pitchFamily="18" charset="2"/>
              <a:buNone/>
              <a:tabLst/>
              <a:defRPr/>
            </a:pPr>
            <a:endParaRPr kumimoji="0" lang="en-US" sz="28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7429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7429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7429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p:txBody>
      </p:sp>
      <p:graphicFrame>
        <p:nvGraphicFramePr>
          <p:cNvPr id="8" name="Table 7">
            <a:extLst>
              <a:ext uri="{FF2B5EF4-FFF2-40B4-BE49-F238E27FC236}">
                <a16:creationId xmlns:a16="http://schemas.microsoft.com/office/drawing/2014/main" id="{CC78D7FB-0CA4-A689-AC29-2C2B5F8A01C4}"/>
              </a:ext>
            </a:extLst>
          </p:cNvPr>
          <p:cNvGraphicFramePr>
            <a:graphicFrameLocks noGrp="1"/>
          </p:cNvGraphicFramePr>
          <p:nvPr>
            <p:extLst>
              <p:ext uri="{D42A27DB-BD31-4B8C-83A1-F6EECF244321}">
                <p14:modId xmlns:p14="http://schemas.microsoft.com/office/powerpoint/2010/main" val="2892038564"/>
              </p:ext>
            </p:extLst>
          </p:nvPr>
        </p:nvGraphicFramePr>
        <p:xfrm>
          <a:off x="563006" y="3179044"/>
          <a:ext cx="7949514" cy="2747859"/>
        </p:xfrm>
        <a:graphic>
          <a:graphicData uri="http://schemas.openxmlformats.org/drawingml/2006/table">
            <a:tbl>
              <a:tblPr firstRow="1" bandRow="1">
                <a:tableStyleId>{5DA37D80-6434-44D0-A028-1B22A696006F}</a:tableStyleId>
              </a:tblPr>
              <a:tblGrid>
                <a:gridCol w="4060448">
                  <a:extLst>
                    <a:ext uri="{9D8B030D-6E8A-4147-A177-3AD203B41FA5}">
                      <a16:colId xmlns:a16="http://schemas.microsoft.com/office/drawing/2014/main" val="370399019"/>
                    </a:ext>
                  </a:extLst>
                </a:gridCol>
                <a:gridCol w="3889066">
                  <a:extLst>
                    <a:ext uri="{9D8B030D-6E8A-4147-A177-3AD203B41FA5}">
                      <a16:colId xmlns:a16="http://schemas.microsoft.com/office/drawing/2014/main" val="4045806187"/>
                    </a:ext>
                  </a:extLst>
                </a:gridCol>
              </a:tblGrid>
              <a:tr h="240976">
                <a:tc>
                  <a:txBody>
                    <a:bodyPr/>
                    <a:lstStyle/>
                    <a:p>
                      <a:pPr algn="ctr">
                        <a:buNone/>
                        <a:tabLst>
                          <a:tab pos="0" algn="l"/>
                          <a:tab pos="365760" algn="l"/>
                          <a:tab pos="731520" algn="l"/>
                          <a:tab pos="1097280" algn="l"/>
                          <a:tab pos="1463040" algn="l"/>
                          <a:tab pos="1828800" algn="l"/>
                          <a:tab pos="2194560" algn="l"/>
                          <a:tab pos="2560320" algn="l"/>
                          <a:tab pos="2926080" algn="l"/>
                          <a:tab pos="3291840" algn="l"/>
                          <a:tab pos="3657600" algn="l"/>
                          <a:tab pos="4023360" algn="l"/>
                          <a:tab pos="4389120" algn="l"/>
                          <a:tab pos="4754880" algn="l"/>
                          <a:tab pos="5120640" algn="l"/>
                          <a:tab pos="5486400" algn="l"/>
                          <a:tab pos="5852160" algn="l"/>
                        </a:tabLst>
                      </a:pPr>
                      <a:r>
                        <a:rPr lang="en-US" b="1" dirty="0">
                          <a:effectLst/>
                        </a:rPr>
                        <a:t>EVENT</a:t>
                      </a:r>
                      <a:endParaRPr lang="en-US" dirty="0">
                        <a:effectLst/>
                        <a:latin typeface="Arial"/>
                      </a:endParaRPr>
                    </a:p>
                  </a:txBody>
                  <a:tcPr marL="68580" marR="68580" marT="0" marB="0">
                    <a:solidFill>
                      <a:schemeClr val="accent2">
                        <a:alpha val="20000"/>
                      </a:schemeClr>
                    </a:solidFill>
                  </a:tcPr>
                </a:tc>
                <a:tc>
                  <a:txBody>
                    <a:bodyPr/>
                    <a:lstStyle/>
                    <a:p>
                      <a:pPr algn="ctr">
                        <a:buNone/>
                        <a:tabLst>
                          <a:tab pos="0" algn="l"/>
                          <a:tab pos="365760" algn="l"/>
                          <a:tab pos="731520" algn="l"/>
                          <a:tab pos="1097280" algn="l"/>
                          <a:tab pos="1463040" algn="l"/>
                          <a:tab pos="1828800" algn="l"/>
                          <a:tab pos="2194560" algn="l"/>
                          <a:tab pos="2560320" algn="l"/>
                          <a:tab pos="2926080" algn="l"/>
                          <a:tab pos="3291840" algn="l"/>
                          <a:tab pos="3657600" algn="l"/>
                          <a:tab pos="4023360" algn="l"/>
                          <a:tab pos="4389120" algn="l"/>
                          <a:tab pos="4754880" algn="l"/>
                          <a:tab pos="5120640" algn="l"/>
                          <a:tab pos="5486400" algn="l"/>
                          <a:tab pos="5852160" algn="l"/>
                        </a:tabLst>
                      </a:pPr>
                      <a:r>
                        <a:rPr lang="en-US" b="1" dirty="0">
                          <a:effectLst/>
                        </a:rPr>
                        <a:t>DATE</a:t>
                      </a:r>
                      <a:endParaRPr lang="en-US" dirty="0">
                        <a:effectLst/>
                        <a:latin typeface="Arial"/>
                      </a:endParaRPr>
                    </a:p>
                  </a:txBody>
                  <a:tcPr marL="68580" marR="68580" marT="0" marB="0">
                    <a:solidFill>
                      <a:schemeClr val="accent2">
                        <a:alpha val="20000"/>
                      </a:schemeClr>
                    </a:solidFill>
                  </a:tcPr>
                </a:tc>
                <a:extLst>
                  <a:ext uri="{0D108BD9-81ED-4DB2-BD59-A6C34878D82A}">
                    <a16:rowId xmlns:a16="http://schemas.microsoft.com/office/drawing/2014/main" val="2723033092"/>
                  </a:ext>
                </a:extLst>
              </a:tr>
              <a:tr h="240976">
                <a:tc>
                  <a:txBody>
                    <a:bodyPr/>
                    <a:lstStyle/>
                    <a:p>
                      <a:pPr>
                        <a:buNone/>
                        <a:tabLst>
                          <a:tab pos="0" algn="l"/>
                          <a:tab pos="365760" algn="l"/>
                          <a:tab pos="731520" algn="l"/>
                          <a:tab pos="1097280" algn="l"/>
                          <a:tab pos="1463040" algn="l"/>
                          <a:tab pos="1828800" algn="l"/>
                          <a:tab pos="2194560" algn="l"/>
                          <a:tab pos="2560320" algn="l"/>
                          <a:tab pos="2926080" algn="l"/>
                          <a:tab pos="3291840" algn="l"/>
                          <a:tab pos="3657600" algn="l"/>
                          <a:tab pos="4023360" algn="l"/>
                          <a:tab pos="4389120" algn="l"/>
                          <a:tab pos="4754880" algn="l"/>
                          <a:tab pos="5120640" algn="l"/>
                          <a:tab pos="5486400" algn="l"/>
                          <a:tab pos="5852160" algn="l"/>
                        </a:tabLst>
                      </a:pPr>
                      <a:r>
                        <a:rPr lang="en-US" dirty="0">
                          <a:solidFill>
                            <a:srgbClr val="000000"/>
                          </a:solidFill>
                          <a:effectLst/>
                        </a:rPr>
                        <a:t>RFP Issued</a:t>
                      </a:r>
                      <a:endParaRPr lang="en-US" dirty="0">
                        <a:effectLst/>
                        <a:latin typeface="Arial"/>
                      </a:endParaRPr>
                    </a:p>
                  </a:txBody>
                  <a:tcPr marL="68580" marR="68580" marT="0" marB="0"/>
                </a:tc>
                <a:tc>
                  <a:txBody>
                    <a:bodyPr/>
                    <a:lstStyle/>
                    <a:p>
                      <a:pPr>
                        <a:buNone/>
                        <a:tabLst>
                          <a:tab pos="0" algn="l"/>
                          <a:tab pos="365760" algn="l"/>
                          <a:tab pos="731520" algn="l"/>
                          <a:tab pos="1097280" algn="l"/>
                          <a:tab pos="1463040" algn="l"/>
                          <a:tab pos="1828800" algn="l"/>
                          <a:tab pos="2194560" algn="l"/>
                          <a:tab pos="2560320" algn="l"/>
                          <a:tab pos="2926080" algn="l"/>
                          <a:tab pos="3291840" algn="l"/>
                          <a:tab pos="3657600" algn="l"/>
                          <a:tab pos="4023360" algn="l"/>
                          <a:tab pos="4389120" algn="l"/>
                          <a:tab pos="4754880" algn="l"/>
                          <a:tab pos="5120640" algn="l"/>
                          <a:tab pos="5486400" algn="l"/>
                          <a:tab pos="5852160" algn="l"/>
                        </a:tabLst>
                      </a:pPr>
                      <a:r>
                        <a:rPr lang="en-US" dirty="0">
                          <a:solidFill>
                            <a:srgbClr val="000000"/>
                          </a:solidFill>
                          <a:effectLst/>
                        </a:rPr>
                        <a:t>DATE</a:t>
                      </a:r>
                      <a:endParaRPr lang="en-US" dirty="0">
                        <a:effectLst/>
                      </a:endParaRPr>
                    </a:p>
                  </a:txBody>
                  <a:tcPr marL="68580" marR="68580" marT="0" marB="0"/>
                </a:tc>
                <a:extLst>
                  <a:ext uri="{0D108BD9-81ED-4DB2-BD59-A6C34878D82A}">
                    <a16:rowId xmlns:a16="http://schemas.microsoft.com/office/drawing/2014/main" val="3519835879"/>
                  </a:ext>
                </a:extLst>
              </a:tr>
              <a:tr h="240976">
                <a:tc>
                  <a:txBody>
                    <a:bodyPr/>
                    <a:lstStyle/>
                    <a:p>
                      <a:pPr>
                        <a:buNone/>
                        <a:tabLst>
                          <a:tab pos="0" algn="l"/>
                          <a:tab pos="365760" algn="l"/>
                          <a:tab pos="731520" algn="l"/>
                          <a:tab pos="1097280" algn="l"/>
                          <a:tab pos="1463040" algn="l"/>
                          <a:tab pos="1828800" algn="l"/>
                          <a:tab pos="2194560" algn="l"/>
                          <a:tab pos="2560320" algn="l"/>
                          <a:tab pos="2926080" algn="l"/>
                          <a:tab pos="3291840" algn="l"/>
                          <a:tab pos="3657600" algn="l"/>
                          <a:tab pos="4023360" algn="l"/>
                          <a:tab pos="4389120" algn="l"/>
                          <a:tab pos="4754880" algn="l"/>
                          <a:tab pos="5120640" algn="l"/>
                          <a:tab pos="5486400" algn="l"/>
                          <a:tab pos="5852160" algn="l"/>
                        </a:tabLst>
                      </a:pPr>
                      <a:r>
                        <a:rPr lang="en-US" dirty="0">
                          <a:effectLst/>
                        </a:rPr>
                        <a:t>Written Questions and Responses</a:t>
                      </a:r>
                      <a:endParaRPr lang="en-US" dirty="0">
                        <a:effectLst/>
                        <a:latin typeface="Arial"/>
                      </a:endParaRPr>
                    </a:p>
                  </a:txBody>
                  <a:tcPr marL="68580" marR="68580" marT="0" marB="0"/>
                </a:tc>
                <a:tc>
                  <a:txBody>
                    <a:bodyPr/>
                    <a:lstStyle/>
                    <a:p>
                      <a:pPr>
                        <a:buNone/>
                        <a:tabLst>
                          <a:tab pos="0" algn="l"/>
                          <a:tab pos="365760" algn="l"/>
                          <a:tab pos="731520" algn="l"/>
                          <a:tab pos="1097280" algn="l"/>
                          <a:tab pos="1463040" algn="l"/>
                          <a:tab pos="1828800" algn="l"/>
                          <a:tab pos="2194560" algn="l"/>
                          <a:tab pos="2560320" algn="l"/>
                          <a:tab pos="2926080" algn="l"/>
                          <a:tab pos="3291840" algn="l"/>
                          <a:tab pos="3657600" algn="l"/>
                          <a:tab pos="4023360" algn="l"/>
                          <a:tab pos="4389120" algn="l"/>
                          <a:tab pos="4754880" algn="l"/>
                          <a:tab pos="5120640" algn="l"/>
                          <a:tab pos="5486400" algn="l"/>
                          <a:tab pos="5852160" algn="l"/>
                        </a:tabLst>
                      </a:pPr>
                      <a:endParaRPr lang="en-US" dirty="0">
                        <a:effectLst/>
                        <a:latin typeface="Arial"/>
                      </a:endParaRPr>
                    </a:p>
                  </a:txBody>
                  <a:tcPr marL="68580" marR="68580" marT="0" marB="0"/>
                </a:tc>
                <a:extLst>
                  <a:ext uri="{0D108BD9-81ED-4DB2-BD59-A6C34878D82A}">
                    <a16:rowId xmlns:a16="http://schemas.microsoft.com/office/drawing/2014/main" val="3889323326"/>
                  </a:ext>
                </a:extLst>
              </a:tr>
              <a:tr h="481952">
                <a:tc>
                  <a:txBody>
                    <a:bodyPr/>
                    <a:lstStyle/>
                    <a:p>
                      <a:pPr lvl="0" algn="r">
                        <a:buNone/>
                      </a:pPr>
                      <a:r>
                        <a:rPr lang="en-US" dirty="0">
                          <a:solidFill>
                            <a:srgbClr val="000000"/>
                          </a:solidFill>
                          <a:effectLst/>
                        </a:rPr>
                        <a:t>Round 1 Questions Due:</a:t>
                      </a:r>
                      <a:endParaRPr lang="en-US" dirty="0">
                        <a:effectLst/>
                      </a:endParaRPr>
                    </a:p>
                    <a:p>
                      <a:pPr lvl="0" algn="r">
                        <a:buNone/>
                      </a:pPr>
                      <a:r>
                        <a:rPr lang="en-US" dirty="0">
                          <a:solidFill>
                            <a:srgbClr val="000000"/>
                          </a:solidFill>
                          <a:effectLst/>
                        </a:rPr>
                        <a:t>Responses Posted By:</a:t>
                      </a:r>
                      <a:endParaRPr lang="en-US" dirty="0">
                        <a:effectLst/>
                      </a:endParaRPr>
                    </a:p>
                  </a:txBody>
                  <a:tcPr marL="68580" marR="68580" marT="0" marB="0"/>
                </a:tc>
                <a:tc>
                  <a:txBody>
                    <a:bodyPr/>
                    <a:lstStyle/>
                    <a:p>
                      <a:pPr>
                        <a:buNone/>
                      </a:pPr>
                      <a:r>
                        <a:rPr lang="en-US" dirty="0">
                          <a:solidFill>
                            <a:srgbClr val="000000"/>
                          </a:solidFill>
                          <a:effectLst/>
                        </a:rPr>
                        <a:t>DATE, Time</a:t>
                      </a:r>
                      <a:endParaRPr lang="en-US" dirty="0">
                        <a:effectLst/>
                      </a:endParaRPr>
                    </a:p>
                    <a:p>
                      <a:pPr>
                        <a:buNone/>
                      </a:pPr>
                      <a:r>
                        <a:rPr lang="en-US" dirty="0">
                          <a:solidFill>
                            <a:srgbClr val="000000"/>
                          </a:solidFill>
                          <a:effectLst/>
                        </a:rPr>
                        <a:t>DATE, Time</a:t>
                      </a:r>
                      <a:endParaRPr lang="en-US" dirty="0">
                        <a:effectLst/>
                      </a:endParaRPr>
                    </a:p>
                  </a:txBody>
                  <a:tcPr marL="68580" marR="68580" marT="0" marB="0"/>
                </a:tc>
                <a:extLst>
                  <a:ext uri="{0D108BD9-81ED-4DB2-BD59-A6C34878D82A}">
                    <a16:rowId xmlns:a16="http://schemas.microsoft.com/office/drawing/2014/main" val="3323507825"/>
                  </a:ext>
                </a:extLst>
              </a:tr>
              <a:tr h="481952">
                <a:tc>
                  <a:txBody>
                    <a:bodyPr/>
                    <a:lstStyle/>
                    <a:p>
                      <a:pPr algn="r">
                        <a:buNone/>
                        <a:tabLst>
                          <a:tab pos="0" algn="l"/>
                          <a:tab pos="365760" algn="l"/>
                          <a:tab pos="731520" algn="l"/>
                          <a:tab pos="1097280" algn="l"/>
                          <a:tab pos="1463040" algn="l"/>
                          <a:tab pos="1828800" algn="l"/>
                          <a:tab pos="2194560" algn="l"/>
                          <a:tab pos="2560320" algn="l"/>
                          <a:tab pos="2926080" algn="l"/>
                          <a:tab pos="3291840" algn="l"/>
                          <a:tab pos="3657600" algn="l"/>
                          <a:tab pos="4023360" algn="l"/>
                          <a:tab pos="4389120" algn="l"/>
                          <a:tab pos="4754880" algn="l"/>
                          <a:tab pos="5120640" algn="l"/>
                          <a:tab pos="5486400" algn="l"/>
                          <a:tab pos="5852160" algn="l"/>
                        </a:tabLst>
                      </a:pPr>
                      <a:r>
                        <a:rPr lang="en-US" dirty="0">
                          <a:solidFill>
                            <a:srgbClr val="000000"/>
                          </a:solidFill>
                          <a:effectLst/>
                        </a:rPr>
                        <a:t>Final Questions Due:</a:t>
                      </a:r>
                      <a:endParaRPr lang="en-US" dirty="0">
                        <a:effectLst/>
                      </a:endParaRPr>
                    </a:p>
                    <a:p>
                      <a:pPr algn="r">
                        <a:buNone/>
                        <a:tabLst>
                          <a:tab pos="0" algn="l"/>
                          <a:tab pos="365760" algn="l"/>
                          <a:tab pos="731520" algn="l"/>
                          <a:tab pos="1097280" algn="l"/>
                          <a:tab pos="1463040" algn="l"/>
                          <a:tab pos="1828800" algn="l"/>
                          <a:tab pos="2194560" algn="l"/>
                          <a:tab pos="2560320" algn="l"/>
                          <a:tab pos="2926080" algn="l"/>
                          <a:tab pos="3291840" algn="l"/>
                          <a:tab pos="3657600" algn="l"/>
                          <a:tab pos="4023360" algn="l"/>
                          <a:tab pos="4389120" algn="l"/>
                          <a:tab pos="4754880" algn="l"/>
                          <a:tab pos="5120640" algn="l"/>
                          <a:tab pos="5486400" algn="l"/>
                          <a:tab pos="5852160" algn="l"/>
                        </a:tabLst>
                      </a:pPr>
                      <a:r>
                        <a:rPr lang="en-US" dirty="0">
                          <a:solidFill>
                            <a:srgbClr val="000000"/>
                          </a:solidFill>
                          <a:effectLst/>
                        </a:rPr>
                        <a:t>Responses Posted By:</a:t>
                      </a:r>
                      <a:endParaRPr lang="en-US" dirty="0">
                        <a:effectLst/>
                        <a:latin typeface="Arial"/>
                      </a:endParaRPr>
                    </a:p>
                  </a:txBody>
                  <a:tcPr marL="68580" marR="68580" marT="0" marB="0"/>
                </a:tc>
                <a:tc>
                  <a:txBody>
                    <a:bodyPr/>
                    <a:lstStyle/>
                    <a:p>
                      <a:pPr lvl="0">
                        <a:buNone/>
                        <a:tabLst>
                          <a:tab pos="0" algn="l"/>
                          <a:tab pos="365760" algn="l"/>
                          <a:tab pos="731520" algn="l"/>
                          <a:tab pos="1097280" algn="l"/>
                          <a:tab pos="1463040" algn="l"/>
                          <a:tab pos="1828800" algn="l"/>
                          <a:tab pos="2194560" algn="l"/>
                          <a:tab pos="2560320" algn="l"/>
                          <a:tab pos="2926080" algn="l"/>
                          <a:tab pos="3291840" algn="l"/>
                          <a:tab pos="3657600" algn="l"/>
                          <a:tab pos="4023360" algn="l"/>
                          <a:tab pos="4389120" algn="l"/>
                          <a:tab pos="4754880" algn="l"/>
                          <a:tab pos="5120640" algn="l"/>
                          <a:tab pos="5486400" algn="l"/>
                          <a:tab pos="5852160" algn="l"/>
                        </a:tabLst>
                      </a:pPr>
                      <a:r>
                        <a:rPr lang="en-US" sz="1800" b="0" u="none" strike="noStrike" noProof="0" dirty="0">
                          <a:solidFill>
                            <a:srgbClr val="000000"/>
                          </a:solidFill>
                          <a:effectLst/>
                        </a:rPr>
                        <a:t>DATE, Time</a:t>
                      </a:r>
                    </a:p>
                    <a:p>
                      <a:pPr lvl="0">
                        <a:buNone/>
                        <a:tabLst>
                          <a:tab pos="0" algn="l"/>
                          <a:tab pos="365760" algn="l"/>
                          <a:tab pos="731520" algn="l"/>
                          <a:tab pos="1097280" algn="l"/>
                          <a:tab pos="1463040" algn="l"/>
                          <a:tab pos="1828800" algn="l"/>
                          <a:tab pos="2194560" algn="l"/>
                          <a:tab pos="2560320" algn="l"/>
                          <a:tab pos="2926080" algn="l"/>
                          <a:tab pos="3291840" algn="l"/>
                          <a:tab pos="3657600" algn="l"/>
                          <a:tab pos="4023360" algn="l"/>
                          <a:tab pos="4389120" algn="l"/>
                          <a:tab pos="4754880" algn="l"/>
                          <a:tab pos="5120640" algn="l"/>
                          <a:tab pos="5486400" algn="l"/>
                          <a:tab pos="5852160" algn="l"/>
                        </a:tabLst>
                      </a:pPr>
                      <a:r>
                        <a:rPr lang="en-US" sz="1800" b="0" u="none" strike="noStrike" noProof="0" dirty="0">
                          <a:solidFill>
                            <a:srgbClr val="000000"/>
                          </a:solidFill>
                          <a:effectLst/>
                        </a:rPr>
                        <a:t>DATE, Time</a:t>
                      </a:r>
                      <a:endParaRPr lang="en-US" sz="1800" dirty="0"/>
                    </a:p>
                  </a:txBody>
                  <a:tcPr marL="68580" marR="68580" marT="0" marB="0"/>
                </a:tc>
                <a:extLst>
                  <a:ext uri="{0D108BD9-81ED-4DB2-BD59-A6C34878D82A}">
                    <a16:rowId xmlns:a16="http://schemas.microsoft.com/office/drawing/2014/main" val="3902985469"/>
                  </a:ext>
                </a:extLst>
              </a:tr>
              <a:tr h="553299">
                <a:tc>
                  <a:txBody>
                    <a:bodyPr/>
                    <a:lstStyle/>
                    <a:p>
                      <a:pPr>
                        <a:buNone/>
                        <a:tabLst>
                          <a:tab pos="0" algn="l"/>
                          <a:tab pos="365760" algn="l"/>
                          <a:tab pos="731520" algn="l"/>
                          <a:tab pos="1097280" algn="l"/>
                          <a:tab pos="1463040" algn="l"/>
                          <a:tab pos="1828800" algn="l"/>
                          <a:tab pos="2194560" algn="l"/>
                          <a:tab pos="2560320" algn="l"/>
                          <a:tab pos="2926080" algn="l"/>
                          <a:tab pos="3291840" algn="l"/>
                          <a:tab pos="3657600" algn="l"/>
                          <a:tab pos="4023360" algn="l"/>
                          <a:tab pos="4389120" algn="l"/>
                          <a:tab pos="4754880" algn="l"/>
                          <a:tab pos="5120640" algn="l"/>
                          <a:tab pos="5486400" algn="l"/>
                          <a:tab pos="5852160" algn="l"/>
                        </a:tabLst>
                      </a:pPr>
                      <a:r>
                        <a:rPr lang="en-US" dirty="0">
                          <a:solidFill>
                            <a:srgbClr val="000000"/>
                          </a:solidFill>
                          <a:effectLst/>
                        </a:rPr>
                        <a:t>Applications Due</a:t>
                      </a:r>
                      <a:endParaRPr lang="en-US" dirty="0">
                        <a:effectLst/>
                        <a:latin typeface="Arial"/>
                      </a:endParaRPr>
                    </a:p>
                  </a:txBody>
                  <a:tcPr marL="68580" marR="68580" marT="0" marB="0"/>
                </a:tc>
                <a:tc>
                  <a:txBody>
                    <a:bodyPr/>
                    <a:lstStyle/>
                    <a:p>
                      <a:pPr>
                        <a:buNone/>
                      </a:pPr>
                      <a:r>
                        <a:rPr lang="en-US" dirty="0">
                          <a:solidFill>
                            <a:srgbClr val="000000"/>
                          </a:solidFill>
                          <a:effectLst/>
                        </a:rPr>
                        <a:t>DATE by 4:00 PM Local Iowa Time</a:t>
                      </a:r>
                      <a:endParaRPr lang="en-US" dirty="0">
                        <a:effectLst/>
                        <a:latin typeface="Arial"/>
                      </a:endParaRPr>
                    </a:p>
                  </a:txBody>
                  <a:tcPr marL="68580" marR="68580" marT="0" marB="0"/>
                </a:tc>
                <a:extLst>
                  <a:ext uri="{0D108BD9-81ED-4DB2-BD59-A6C34878D82A}">
                    <a16:rowId xmlns:a16="http://schemas.microsoft.com/office/drawing/2014/main" val="917298277"/>
                  </a:ext>
                </a:extLst>
              </a:tr>
              <a:tr h="240976">
                <a:tc>
                  <a:txBody>
                    <a:bodyPr/>
                    <a:lstStyle/>
                    <a:p>
                      <a:pPr>
                        <a:buNone/>
                        <a:tabLst>
                          <a:tab pos="0" algn="l"/>
                          <a:tab pos="365760" algn="l"/>
                          <a:tab pos="731520" algn="l"/>
                          <a:tab pos="1097280" algn="l"/>
                          <a:tab pos="1463040" algn="l"/>
                          <a:tab pos="1828800" algn="l"/>
                          <a:tab pos="2194560" algn="l"/>
                          <a:tab pos="2560320" algn="l"/>
                          <a:tab pos="2926080" algn="l"/>
                          <a:tab pos="3291840" algn="l"/>
                          <a:tab pos="3657600" algn="l"/>
                          <a:tab pos="4023360" algn="l"/>
                          <a:tab pos="4389120" algn="l"/>
                          <a:tab pos="4754880" algn="l"/>
                          <a:tab pos="5120640" algn="l"/>
                          <a:tab pos="5486400" algn="l"/>
                          <a:tab pos="5852160" algn="l"/>
                        </a:tabLst>
                      </a:pPr>
                      <a:r>
                        <a:rPr lang="en-US" dirty="0">
                          <a:solidFill>
                            <a:srgbClr val="000000"/>
                          </a:solidFill>
                          <a:effectLst/>
                        </a:rPr>
                        <a:t>Post Notice of Intent to Award</a:t>
                      </a:r>
                      <a:endParaRPr lang="en-US" dirty="0">
                        <a:effectLst/>
                        <a:latin typeface="Arial"/>
                      </a:endParaRPr>
                    </a:p>
                  </a:txBody>
                  <a:tcPr marL="68580" marR="68580" marT="0" marB="0"/>
                </a:tc>
                <a:tc>
                  <a:txBody>
                    <a:bodyPr/>
                    <a:lstStyle/>
                    <a:p>
                      <a:pPr>
                        <a:buNone/>
                        <a:tabLst>
                          <a:tab pos="365760" algn="l"/>
                          <a:tab pos="731520" algn="l"/>
                          <a:tab pos="1097280" algn="l"/>
                          <a:tab pos="1463040" algn="l"/>
                          <a:tab pos="1828800" algn="l"/>
                          <a:tab pos="2194560" algn="l"/>
                          <a:tab pos="2560320" algn="l"/>
                          <a:tab pos="2926080" algn="l"/>
                          <a:tab pos="3291840" algn="l"/>
                          <a:tab pos="3657600" algn="l"/>
                          <a:tab pos="4023360" algn="l"/>
                          <a:tab pos="4389120" algn="l"/>
                          <a:tab pos="4754880" algn="l"/>
                          <a:tab pos="5120640" algn="l"/>
                          <a:tab pos="5486400" algn="l"/>
                          <a:tab pos="5852160" algn="l"/>
                        </a:tabLst>
                      </a:pPr>
                      <a:r>
                        <a:rPr lang="en-US" dirty="0">
                          <a:solidFill>
                            <a:srgbClr val="000000"/>
                          </a:solidFill>
                          <a:effectLst/>
                        </a:rPr>
                        <a:t>On or around DATE</a:t>
                      </a:r>
                      <a:endParaRPr lang="en-US" dirty="0">
                        <a:effectLst/>
                      </a:endParaRPr>
                    </a:p>
                  </a:txBody>
                  <a:tcPr marL="68580" marR="68580" marT="0" marB="0"/>
                </a:tc>
                <a:extLst>
                  <a:ext uri="{0D108BD9-81ED-4DB2-BD59-A6C34878D82A}">
                    <a16:rowId xmlns:a16="http://schemas.microsoft.com/office/drawing/2014/main" val="3070570952"/>
                  </a:ext>
                </a:extLst>
              </a:tr>
            </a:tbl>
          </a:graphicData>
        </a:graphic>
      </p:graphicFrame>
    </p:spTree>
    <p:extLst>
      <p:ext uri="{BB962C8B-B14F-4D97-AF65-F5344CB8AC3E}">
        <p14:creationId xmlns:p14="http://schemas.microsoft.com/office/powerpoint/2010/main" val="3587821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26668-F51A-9D9B-B821-4757D9A6FED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F577E0-860E-8D12-31F2-0594BB7F71BD}"/>
              </a:ext>
            </a:extLst>
          </p:cNvPr>
          <p:cNvSpPr>
            <a:spLocks noGrp="1"/>
          </p:cNvSpPr>
          <p:nvPr>
            <p:ph type="sldNum" sz="quarter" idx="12"/>
          </p:nvPr>
        </p:nvSpPr>
        <p:spPr/>
        <p:txBody>
          <a:bodyPr/>
          <a:lstStyle/>
          <a:p>
            <a:fld id="{C95E8E5B-C54E-4915-B069-2B2C8B7FEC1E}" type="slidenum">
              <a:rPr lang="en-US" smtClean="0"/>
              <a:pPr/>
              <a:t>17</a:t>
            </a:fld>
            <a:endParaRPr lang="en-US"/>
          </a:p>
        </p:txBody>
      </p:sp>
      <p:sp>
        <p:nvSpPr>
          <p:cNvPr id="5" name="Content Placeholder 5">
            <a:extLst>
              <a:ext uri="{FF2B5EF4-FFF2-40B4-BE49-F238E27FC236}">
                <a16:creationId xmlns:a16="http://schemas.microsoft.com/office/drawing/2014/main" id="{D1327D6E-3D75-2161-BB7C-D4879A2EFF4E}"/>
              </a:ext>
            </a:extLst>
          </p:cNvPr>
          <p:cNvSpPr txBox="1">
            <a:spLocks noGrp="1"/>
          </p:cNvSpPr>
          <p:nvPr>
            <p:ph type="title" idx="4294967295"/>
          </p:nvPr>
        </p:nvSpPr>
        <p:spPr>
          <a:xfrm>
            <a:off x="343896" y="278993"/>
            <a:ext cx="7797247" cy="47626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Register in Iowagrants.gov early</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Written Questions and Responses</a:t>
            </a:r>
            <a:endParaRPr kumimoji="0" lang="en-US" sz="2000" b="0" i="0" u="none" strike="noStrike" kern="1200" cap="none" spc="0" normalizeH="0" baseline="0" noProof="0" dirty="0">
              <a:ln>
                <a:noFill/>
              </a:ln>
              <a:solidFill>
                <a:srgbClr val="262626"/>
              </a:solidFill>
              <a:effectLst/>
              <a:uLnTx/>
              <a:uFillTx/>
              <a:latin typeface="+mn-lt"/>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Wingdings 3" panose="05040102010807070707" pitchFamily="18" charset="2"/>
              <a:buNone/>
              <a:tabLst/>
              <a:defRPr/>
            </a:pPr>
            <a:endParaRPr kumimoji="0" lang="en-US" sz="2800" b="0" i="0" u="none" strike="noStrike" kern="1200" cap="none" spc="0" normalizeH="0" baseline="0" noProof="0" dirty="0">
              <a:ln>
                <a:noFill/>
              </a:ln>
              <a:solidFill>
                <a:srgbClr val="262626"/>
              </a:solidFill>
              <a:effectLst/>
              <a:uLnTx/>
              <a:uFillTx/>
              <a:latin typeface="+mn-lt"/>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Wingdings 3" panose="050401020108070707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mn-lt"/>
                <a:ea typeface="+mn-ea"/>
                <a:cs typeface="Arial"/>
              </a:rPr>
              <a:t>Applicant must be registered with IowaGrants in order to submit a question. </a:t>
            </a:r>
            <a:endPar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Wingdings 3" panose="050401020108070707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mn-lt"/>
                <a:ea typeface="+mn-ea"/>
                <a:cs typeface="Arial"/>
              </a:rPr>
              <a:t>Written questions submitted after the date specified for final questions in the table above will not be considered and a response will not be provided by the Agency.</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Arial"/>
              </a:rPr>
              <a:t>Registered Users login to </a:t>
            </a:r>
            <a:r>
              <a:rPr kumimoji="0" lang="en-US" sz="1600" b="0" i="0" u="none" strike="noStrike" kern="1200" cap="none" spc="0" normalizeH="0" baseline="0" noProof="0" dirty="0">
                <a:ln>
                  <a:noFill/>
                </a:ln>
                <a:solidFill>
                  <a:schemeClr val="tx1"/>
                </a:solidFill>
                <a:effectLst/>
                <a:uLnTx/>
                <a:uFillTx/>
                <a:latin typeface="+mn-lt"/>
                <a:ea typeface="+mn-ea"/>
                <a:cs typeface="Arial"/>
                <a:hlinkClick r:id="rId2">
                  <a:extLst>
                    <a:ext uri="{A12FA001-AC4F-418D-AE19-62706E023703}">
                      <ahyp:hlinkClr xmlns:ahyp="http://schemas.microsoft.com/office/drawing/2018/hyperlinkcolor" val="tx"/>
                    </a:ext>
                  </a:extLst>
                </a:hlinkClick>
              </a:rPr>
              <a:t>www.IowaGrants.gov</a:t>
            </a:r>
            <a:endParaRPr kumimoji="0" lang="en-US" sz="1600" b="0" i="0" u="none" strike="noStrike" kern="1200" cap="none" spc="0" normalizeH="0" baseline="0" noProof="0" dirty="0">
              <a:ln>
                <a:noFill/>
              </a:ln>
              <a:solidFill>
                <a:schemeClr val="tx1"/>
              </a:solidFill>
              <a:effectLst/>
              <a:uLnTx/>
              <a:uFillTx/>
              <a:latin typeface="+mn-lt"/>
              <a:ea typeface="+mn-ea"/>
              <a:cs typeface="Arial"/>
            </a:endParaRPr>
          </a:p>
          <a:p>
            <a:pPr marL="685800" marR="0" lvl="1" indent="-228600" algn="l" defTabSz="914400" rtl="0" eaLnBrk="1" fontAlgn="auto" latinLnBrk="0" hangingPunct="1">
              <a:lnSpc>
                <a:spcPct val="90000"/>
              </a:lnSpc>
              <a:spcBef>
                <a:spcPts val="500"/>
              </a:spcBef>
              <a:spcAft>
                <a:spcPts val="0"/>
              </a:spcAft>
              <a:buClrTx/>
              <a:buSzTx/>
              <a:buFont typeface="Wingdings"/>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Arial"/>
              </a:rPr>
              <a:t>Click on ‘Users click here to login’</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Arial"/>
              </a:rPr>
              <a:t>ID.iowa.gov, sign-in (email address), click next (enter password), hit enter or click verify</a:t>
            </a:r>
          </a:p>
          <a:p>
            <a:pPr marL="685800" marR="0" lvl="1" indent="-228600" algn="l" defTabSz="914400" rtl="0" eaLnBrk="1" fontAlgn="auto" latinLnBrk="0" hangingPunct="1">
              <a:lnSpc>
                <a:spcPct val="90000"/>
              </a:lnSpc>
              <a:spcBef>
                <a:spcPts val="500"/>
              </a:spcBef>
              <a:spcAft>
                <a:spcPts val="0"/>
              </a:spcAft>
              <a:buClrTx/>
              <a:buSzTx/>
              <a:buFont typeface="Wingdings"/>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Arial"/>
              </a:rPr>
              <a:t>Search Funding Opportunities</a:t>
            </a:r>
          </a:p>
          <a:p>
            <a:pPr marL="685800" marR="0" lvl="1" indent="-228600" algn="l" defTabSz="914400" rtl="0" eaLnBrk="1" fontAlgn="auto" latinLnBrk="0" hangingPunct="1">
              <a:lnSpc>
                <a:spcPct val="90000"/>
              </a:lnSpc>
              <a:spcBef>
                <a:spcPts val="500"/>
              </a:spcBef>
              <a:spcAft>
                <a:spcPts val="0"/>
              </a:spcAft>
              <a:buClrTx/>
              <a:buSzTx/>
              <a:buFont typeface="Wingdings"/>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Arial"/>
              </a:rPr>
              <a:t>Select this Funding Opportunity</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Arial"/>
              </a:rPr>
              <a:t>Click on ‘Ask A Question’ link located at the top right-hand side of the Opportunity Details page, and enter </a:t>
            </a:r>
            <a:r>
              <a:rPr kumimoji="0" lang="en-US" sz="1600" b="0" i="0" u="sng" strike="noStrike" kern="1200" cap="none" spc="0" normalizeH="0" baseline="0" noProof="0" dirty="0">
                <a:ln>
                  <a:noFill/>
                </a:ln>
                <a:solidFill>
                  <a:schemeClr val="tx1"/>
                </a:solidFill>
                <a:effectLst/>
                <a:uLnTx/>
                <a:uFillTx/>
                <a:latin typeface="+mn-lt"/>
                <a:ea typeface="+mn-ea"/>
                <a:cs typeface="Arial"/>
              </a:rPr>
              <a:t>a single question</a:t>
            </a:r>
            <a:r>
              <a:rPr kumimoji="0" lang="en-US" sz="1600" b="0" i="0" u="none" strike="noStrike" kern="1200" cap="none" spc="0" normalizeH="0" baseline="0" noProof="0" dirty="0">
                <a:ln>
                  <a:noFill/>
                </a:ln>
                <a:solidFill>
                  <a:schemeClr val="tx1"/>
                </a:solidFill>
                <a:effectLst/>
                <a:uLnTx/>
                <a:uFillTx/>
                <a:latin typeface="+mn-lt"/>
                <a:ea typeface="+mn-ea"/>
                <a:cs typeface="Arial"/>
              </a:rPr>
              <a:t> in the ‘Post Question’ box</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Arial"/>
              </a:rPr>
              <a:t>Click the ’Save’ button</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mn-lt"/>
              <a:ea typeface="+mn-ea"/>
              <a:cs typeface="Arial"/>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mn-lt"/>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Wingdings 3" panose="05040102010807070707" pitchFamily="18" charset="2"/>
              <a:buNone/>
              <a:tabLst/>
              <a:defRPr/>
            </a:pPr>
            <a:endPar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Wingdings 3" panose="05040102010807070707" pitchFamily="18" charset="2"/>
              <a:buNone/>
              <a:tabLst/>
              <a:defRPr/>
            </a:pPr>
            <a:endPar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Wingdings 3" panose="05040102010807070707" pitchFamily="18" charset="2"/>
              <a:buNone/>
              <a:tabLst/>
              <a:defRPr/>
            </a:pPr>
            <a:endParaRPr kumimoji="0" lang="en-US" sz="28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7429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7429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7429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p:txBody>
      </p:sp>
    </p:spTree>
    <p:extLst>
      <p:ext uri="{BB962C8B-B14F-4D97-AF65-F5344CB8AC3E}">
        <p14:creationId xmlns:p14="http://schemas.microsoft.com/office/powerpoint/2010/main" val="1775134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6E8F4C-C948-5B41-ABA4-6E95C17E1E26}"/>
              </a:ext>
            </a:extLst>
          </p:cNvPr>
          <p:cNvSpPr>
            <a:spLocks noGrp="1"/>
          </p:cNvSpPr>
          <p:nvPr>
            <p:ph type="title" idx="4294967295"/>
          </p:nvPr>
        </p:nvSpPr>
        <p:spPr>
          <a:xfrm>
            <a:off x="550863" y="558800"/>
            <a:ext cx="7885112"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228600" marR="0" lvl="0" indent="-228600" algn="l" defTabSz="914400" rtl="0" eaLnBrk="1" fontAlgn="auto" latinLnBrk="0" hangingPunct="1">
              <a:lnSpc>
                <a:spcPct val="90000"/>
              </a:lnSpc>
              <a:spcBef>
                <a:spcPts val="1000"/>
              </a:spcBef>
              <a:spcAft>
                <a:spcPts val="0"/>
              </a:spcAft>
              <a:buClrTx/>
              <a:buSzTx/>
              <a:buFont typeface="Wingdings 3" panose="05040102010807070707" pitchFamily="18" charset="2"/>
              <a:buChar char=""/>
              <a:tabLst/>
              <a:defRPr/>
            </a:pPr>
            <a:r>
              <a:rPr kumimoji="0" lang="en-US" sz="26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Additional questions may be submitted by repeating the process above for each individual question. If the question or comment pertains to a specific section of the RFP, the section and page must be referenced. Verbal questions will not be accepted. Questions will not be displayed in IowaGrants until written responses are posted by the Agency.</a:t>
            </a:r>
            <a:endParaRPr kumimoji="0" lang="en-US" sz="2600" b="0" i="0" u="none" strike="noStrike" kern="1200" cap="none" spc="0" normalizeH="0" baseline="0" noProof="0" dirty="0">
              <a:ln>
                <a:noFill/>
              </a:ln>
              <a:solidFill>
                <a:srgbClr val="000000"/>
              </a:solidFill>
              <a:effectLst/>
              <a:uLnTx/>
              <a:uFillTx/>
              <a:latin typeface="+mn-lt"/>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Wingdings 3" panose="05040102010807070707" pitchFamily="18" charset="2"/>
              <a:buChar char=""/>
              <a:tabLst/>
              <a:defRPr/>
            </a:pPr>
            <a:endParaRPr kumimoji="0" lang="en-US" sz="26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Wingdings 3" panose="05040102010807070707" pitchFamily="18" charset="2"/>
              <a:buChar char=""/>
              <a:tabLst/>
              <a:defRPr/>
            </a:pPr>
            <a:r>
              <a:rPr kumimoji="0" lang="en-US" sz="26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The Agency will prepare written responses to all pertinent, timely and properly submitted questions according to the schedule of events table above. The Agency’s written responses will be considered part of the RFP.  </a:t>
            </a:r>
            <a:endParaRPr kumimoji="0" lang="en-US" sz="28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sp>
        <p:nvSpPr>
          <p:cNvPr id="5" name="Slide Number Placeholder 4">
            <a:extLst>
              <a:ext uri="{FF2B5EF4-FFF2-40B4-BE49-F238E27FC236}">
                <a16:creationId xmlns:a16="http://schemas.microsoft.com/office/drawing/2014/main" id="{6A11084F-E339-15F7-7342-225A7D9B0490}"/>
              </a:ext>
            </a:extLst>
          </p:cNvPr>
          <p:cNvSpPr>
            <a:spLocks noGrp="1"/>
          </p:cNvSpPr>
          <p:nvPr>
            <p:ph type="sldNum" sz="quarter" idx="12"/>
          </p:nvPr>
        </p:nvSpPr>
        <p:spPr/>
        <p:txBody>
          <a:bodyPr/>
          <a:lstStyle/>
          <a:p>
            <a:fld id="{C95E8E5B-C54E-4915-B069-2B2C8B7FEC1E}" type="slidenum">
              <a:rPr lang="en-US" smtClean="0"/>
              <a:pPr/>
              <a:t>18</a:t>
            </a:fld>
            <a:endParaRPr lang="en-US"/>
          </a:p>
        </p:txBody>
      </p:sp>
    </p:spTree>
    <p:extLst>
      <p:ext uri="{BB962C8B-B14F-4D97-AF65-F5344CB8AC3E}">
        <p14:creationId xmlns:p14="http://schemas.microsoft.com/office/powerpoint/2010/main" val="991655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D2BE8A-69C1-9B1F-31D9-10DA84173941}"/>
              </a:ext>
            </a:extLst>
          </p:cNvPr>
          <p:cNvSpPr>
            <a:spLocks noGrp="1"/>
          </p:cNvSpPr>
          <p:nvPr>
            <p:ph sz="half" idx="1"/>
          </p:nvPr>
        </p:nvSpPr>
        <p:spPr>
          <a:xfrm>
            <a:off x="404914" y="1554502"/>
            <a:ext cx="7885486" cy="4351338"/>
          </a:xfrm>
        </p:spPr>
        <p:txBody>
          <a:bodyPr vert="horz" lIns="91440" tIns="45720" rIns="91440" bIns="45720" rtlCol="0" anchor="t">
            <a:normAutofit/>
          </a:bodyPr>
          <a:lstStyle/>
          <a:p>
            <a:r>
              <a:rPr lang="en-US" sz="2000" dirty="0">
                <a:cs typeface="Arial"/>
              </a:rPr>
              <a:t>The Agency reserves the right to amend the RFP at any time. In the event the Agency decides to amend, add to, or delete any part of this RFP, a written amendment will be posted at </a:t>
            </a:r>
            <a:r>
              <a:rPr lang="en-US" sz="2000" dirty="0">
                <a:solidFill>
                  <a:srgbClr val="1155CC"/>
                </a:solidFill>
                <a:cs typeface="Arial"/>
                <a:hlinkClick r:id="rId2"/>
              </a:rPr>
              <a:t>www.IowaGrants.gov</a:t>
            </a:r>
            <a:r>
              <a:rPr lang="en-US" sz="2000" dirty="0">
                <a:cs typeface="Arial"/>
              </a:rPr>
              <a:t> under the Attachments section of this Funding Opportunity. The applicant is advised to check this website periodically for amendments to this RFP. In the event an amendment occurs after the Funding Opportunity is closed, the Agency will email the written amendment to the individuals identified in the submitted application as the Project Officer (Registered Applicant) and the Authorized Official listed in the Cover Sheet- General Information Form.</a:t>
            </a:r>
          </a:p>
        </p:txBody>
      </p:sp>
      <p:sp>
        <p:nvSpPr>
          <p:cNvPr id="5" name="Slide Number Placeholder 4">
            <a:extLst>
              <a:ext uri="{FF2B5EF4-FFF2-40B4-BE49-F238E27FC236}">
                <a16:creationId xmlns:a16="http://schemas.microsoft.com/office/drawing/2014/main" id="{B317D779-C5A1-FEE9-065D-AA4B29193794}"/>
              </a:ext>
            </a:extLst>
          </p:cNvPr>
          <p:cNvSpPr>
            <a:spLocks noGrp="1"/>
          </p:cNvSpPr>
          <p:nvPr>
            <p:ph type="sldNum" sz="quarter" idx="12"/>
          </p:nvPr>
        </p:nvSpPr>
        <p:spPr/>
        <p:txBody>
          <a:bodyPr/>
          <a:lstStyle/>
          <a:p>
            <a:fld id="{C95E8E5B-C54E-4915-B069-2B2C8B7FEC1E}" type="slidenum">
              <a:rPr lang="en-US" smtClean="0"/>
              <a:pPr/>
              <a:t>19</a:t>
            </a:fld>
            <a:endParaRPr lang="en-US"/>
          </a:p>
        </p:txBody>
      </p:sp>
      <p:sp>
        <p:nvSpPr>
          <p:cNvPr id="2" name="Title 1">
            <a:extLst>
              <a:ext uri="{FF2B5EF4-FFF2-40B4-BE49-F238E27FC236}">
                <a16:creationId xmlns:a16="http://schemas.microsoft.com/office/drawing/2014/main" id="{B8C92006-0BCF-E2F7-4C4C-5C0F386740F2}"/>
              </a:ext>
            </a:extLst>
          </p:cNvPr>
          <p:cNvSpPr>
            <a:spLocks noGrp="1"/>
          </p:cNvSpPr>
          <p:nvPr>
            <p:ph type="title"/>
          </p:nvPr>
        </p:nvSpPr>
        <p:spPr>
          <a:xfrm>
            <a:off x="550829" y="228939"/>
            <a:ext cx="7886700" cy="1325563"/>
          </a:xfrm>
        </p:spPr>
        <p:txBody>
          <a:bodyPr/>
          <a:lstStyle/>
          <a:p>
            <a:r>
              <a:rPr lang="en-US" dirty="0"/>
              <a:t>Amendments to the RFP</a:t>
            </a:r>
          </a:p>
        </p:txBody>
      </p:sp>
    </p:spTree>
    <p:extLst>
      <p:ext uri="{BB962C8B-B14F-4D97-AF65-F5344CB8AC3E}">
        <p14:creationId xmlns:p14="http://schemas.microsoft.com/office/powerpoint/2010/main" val="179739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AF3D9-082C-053E-446C-43C8EB8AD9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AE544-952C-D2B4-88D1-2772D6026DAC}"/>
              </a:ext>
            </a:extLst>
          </p:cNvPr>
          <p:cNvSpPr>
            <a:spLocks noGrp="1"/>
          </p:cNvSpPr>
          <p:nvPr>
            <p:ph type="title"/>
          </p:nvPr>
        </p:nvSpPr>
        <p:spPr/>
        <p:txBody>
          <a:bodyPr/>
          <a:lstStyle/>
          <a:p>
            <a:r>
              <a:rPr lang="en-US" dirty="0"/>
              <a:t>Disclaimer</a:t>
            </a:r>
          </a:p>
        </p:txBody>
      </p:sp>
      <p:sp>
        <p:nvSpPr>
          <p:cNvPr id="4" name="TextBox 3">
            <a:extLst>
              <a:ext uri="{FF2B5EF4-FFF2-40B4-BE49-F238E27FC236}">
                <a16:creationId xmlns:a16="http://schemas.microsoft.com/office/drawing/2014/main" id="{A2493E3D-0D9E-B080-3900-F2748A0998BE}"/>
              </a:ext>
            </a:extLst>
          </p:cNvPr>
          <p:cNvSpPr txBox="1"/>
          <p:nvPr/>
        </p:nvSpPr>
        <p:spPr>
          <a:xfrm>
            <a:off x="627459" y="1690689"/>
            <a:ext cx="7619999" cy="3785652"/>
          </a:xfrm>
          <a:prstGeom prst="rect">
            <a:avLst/>
          </a:prstGeom>
          <a:noFill/>
        </p:spPr>
        <p:txBody>
          <a:bodyPr wrap="square" lIns="91440" tIns="45720" rIns="91440" bIns="45720" anchor="t">
            <a:spAutoFit/>
          </a:bodyPr>
          <a:lstStyle/>
          <a:p>
            <a:r>
              <a:rPr lang="en-US" sz="2400" b="0" i="0" dirty="0">
                <a:solidFill>
                  <a:srgbClr val="262828"/>
                </a:solidFill>
                <a:effectLst/>
              </a:rPr>
              <a:t>Iowa’s Rural Health Transformation Program, Healthy Hometowns, Best and Brightest Program is supported by the Centers for Medicare and Medicaid Services (CMS) of the U.S. Department of Health and Human Services (HHS) as part of a financial assistance award totaling </a:t>
            </a:r>
            <a:r>
              <a:rPr lang="en-US" sz="2400" dirty="0">
                <a:solidFill>
                  <a:srgbClr val="262828"/>
                </a:solidFill>
              </a:rPr>
              <a:t>approximately </a:t>
            </a:r>
            <a:r>
              <a:rPr lang="en-US" sz="2400" b="0" i="0" dirty="0">
                <a:solidFill>
                  <a:srgbClr val="262828"/>
                </a:solidFill>
                <a:effectLst/>
              </a:rPr>
              <a:t>$</a:t>
            </a:r>
            <a:r>
              <a:rPr lang="en-US" sz="2400" dirty="0">
                <a:solidFill>
                  <a:srgbClr val="262828"/>
                </a:solidFill>
              </a:rPr>
              <a:t>50,000,000</a:t>
            </a:r>
            <a:r>
              <a:rPr lang="en-US" sz="2400" b="0" i="0" dirty="0">
                <a:solidFill>
                  <a:srgbClr val="262828"/>
                </a:solidFill>
                <a:effectLst/>
              </a:rPr>
              <a:t> with 100 percent funded by CMS/HHS. The contents are those of the author(s) and do not necessarily represent the official views of, nor an endorsement, by CMS/HHS, or the U.S. Government.</a:t>
            </a:r>
            <a:endParaRPr lang="en-US" sz="2400" dirty="0"/>
          </a:p>
        </p:txBody>
      </p:sp>
      <p:sp>
        <p:nvSpPr>
          <p:cNvPr id="7" name="Slide Number Placeholder 6">
            <a:extLst>
              <a:ext uri="{FF2B5EF4-FFF2-40B4-BE49-F238E27FC236}">
                <a16:creationId xmlns:a16="http://schemas.microsoft.com/office/drawing/2014/main" id="{65F255F8-D961-5A93-443A-1FA4D01CF446}"/>
              </a:ext>
            </a:extLst>
          </p:cNvPr>
          <p:cNvSpPr>
            <a:spLocks noGrp="1"/>
          </p:cNvSpPr>
          <p:nvPr>
            <p:ph type="sldNum" sz="quarter" idx="12"/>
          </p:nvPr>
        </p:nvSpPr>
        <p:spPr/>
        <p:txBody>
          <a:bodyPr/>
          <a:lstStyle/>
          <a:p>
            <a:fld id="{C95E8E5B-C54E-4915-B069-2B2C8B7FEC1E}" type="slidenum">
              <a:rPr lang="en-US" smtClean="0"/>
              <a:pPr/>
              <a:t>2</a:t>
            </a:fld>
            <a:endParaRPr lang="en-US"/>
          </a:p>
        </p:txBody>
      </p:sp>
    </p:spTree>
    <p:extLst>
      <p:ext uri="{BB962C8B-B14F-4D97-AF65-F5344CB8AC3E}">
        <p14:creationId xmlns:p14="http://schemas.microsoft.com/office/powerpoint/2010/main" val="1706562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D5599-FC69-516B-875D-C7DF84AA589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B98731-FB7F-F031-4116-7B881AF5A585}"/>
              </a:ext>
            </a:extLst>
          </p:cNvPr>
          <p:cNvSpPr>
            <a:spLocks noGrp="1"/>
          </p:cNvSpPr>
          <p:nvPr>
            <p:ph sz="half" idx="1"/>
          </p:nvPr>
        </p:nvSpPr>
        <p:spPr>
          <a:xfrm>
            <a:off x="628650" y="1690689"/>
            <a:ext cx="7885486" cy="4351338"/>
          </a:xfrm>
        </p:spPr>
        <p:txBody>
          <a:bodyPr vert="horz" lIns="91440" tIns="45720" rIns="91440" bIns="45720" rtlCol="0" anchor="t">
            <a:normAutofit/>
          </a:bodyPr>
          <a:lstStyle/>
          <a:p>
            <a:r>
              <a:rPr lang="en-US" dirty="0">
                <a:cs typeface="Arial"/>
              </a:rPr>
              <a:t>Questions and Answers</a:t>
            </a:r>
          </a:p>
          <a:p>
            <a:r>
              <a:rPr lang="en-US" dirty="0">
                <a:cs typeface="Arial"/>
              </a:rPr>
              <a:t>Amendments</a:t>
            </a:r>
          </a:p>
          <a:p>
            <a:endParaRPr lang="en-US" dirty="0">
              <a:cs typeface="Arial"/>
            </a:endParaRPr>
          </a:p>
          <a:p>
            <a:r>
              <a:rPr lang="en-US" dirty="0">
                <a:cs typeface="Arial"/>
              </a:rPr>
              <a:t>These become part of the formal RFP</a:t>
            </a:r>
          </a:p>
        </p:txBody>
      </p:sp>
      <p:sp>
        <p:nvSpPr>
          <p:cNvPr id="5" name="Slide Number Placeholder 4">
            <a:extLst>
              <a:ext uri="{FF2B5EF4-FFF2-40B4-BE49-F238E27FC236}">
                <a16:creationId xmlns:a16="http://schemas.microsoft.com/office/drawing/2014/main" id="{D70A3544-0E8E-A911-E627-E63C59066611}"/>
              </a:ext>
            </a:extLst>
          </p:cNvPr>
          <p:cNvSpPr>
            <a:spLocks noGrp="1"/>
          </p:cNvSpPr>
          <p:nvPr>
            <p:ph type="sldNum" sz="quarter" idx="12"/>
          </p:nvPr>
        </p:nvSpPr>
        <p:spPr/>
        <p:txBody>
          <a:bodyPr/>
          <a:lstStyle/>
          <a:p>
            <a:fld id="{C95E8E5B-C54E-4915-B069-2B2C8B7FEC1E}" type="slidenum">
              <a:rPr lang="en-US" smtClean="0"/>
              <a:pPr/>
              <a:t>20</a:t>
            </a:fld>
            <a:endParaRPr lang="en-US"/>
          </a:p>
        </p:txBody>
      </p:sp>
      <p:sp>
        <p:nvSpPr>
          <p:cNvPr id="2" name="Title 1">
            <a:extLst>
              <a:ext uri="{FF2B5EF4-FFF2-40B4-BE49-F238E27FC236}">
                <a16:creationId xmlns:a16="http://schemas.microsoft.com/office/drawing/2014/main" id="{F8BD62CF-0819-7B68-8FB2-6E47967644BE}"/>
              </a:ext>
            </a:extLst>
          </p:cNvPr>
          <p:cNvSpPr>
            <a:spLocks noGrp="1"/>
          </p:cNvSpPr>
          <p:nvPr>
            <p:ph type="title"/>
          </p:nvPr>
        </p:nvSpPr>
        <p:spPr>
          <a:xfrm>
            <a:off x="502191" y="365126"/>
            <a:ext cx="7886700" cy="1325563"/>
          </a:xfrm>
        </p:spPr>
        <p:txBody>
          <a:bodyPr/>
          <a:lstStyle/>
          <a:p>
            <a:r>
              <a:rPr lang="en-US" dirty="0"/>
              <a:t>Pay attention and monitor:</a:t>
            </a:r>
          </a:p>
        </p:txBody>
      </p:sp>
    </p:spTree>
    <p:extLst>
      <p:ext uri="{BB962C8B-B14F-4D97-AF65-F5344CB8AC3E}">
        <p14:creationId xmlns:p14="http://schemas.microsoft.com/office/powerpoint/2010/main" val="962179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F3129-1C44-0800-9977-55F3A71EFE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A47542-B690-3C57-D791-006E82E69ABA}"/>
              </a:ext>
            </a:extLst>
          </p:cNvPr>
          <p:cNvSpPr>
            <a:spLocks noGrp="1"/>
          </p:cNvSpPr>
          <p:nvPr>
            <p:ph sz="half" idx="1"/>
          </p:nvPr>
        </p:nvSpPr>
        <p:spPr>
          <a:xfrm>
            <a:off x="482735" y="1554889"/>
            <a:ext cx="7885486" cy="4351338"/>
          </a:xfrm>
        </p:spPr>
        <p:txBody>
          <a:bodyPr vert="horz" lIns="91440" tIns="45720" rIns="91440" bIns="45720" rtlCol="0" anchor="t">
            <a:normAutofit/>
          </a:bodyPr>
          <a:lstStyle/>
          <a:p>
            <a:r>
              <a:rPr lang="en-US" dirty="0">
                <a:cs typeface="Arial"/>
              </a:rPr>
              <a:t>If only allowed to submit one application – only submit one application!</a:t>
            </a:r>
          </a:p>
          <a:p>
            <a:endParaRPr lang="en-US" dirty="0">
              <a:cs typeface="Arial"/>
            </a:endParaRPr>
          </a:p>
          <a:p>
            <a:r>
              <a:rPr lang="en-US" dirty="0">
                <a:cs typeface="Arial"/>
              </a:rPr>
              <a:t>If only allowed to submit a request for one piece of equipment, only include information for one piece of equipment!</a:t>
            </a:r>
          </a:p>
        </p:txBody>
      </p:sp>
      <p:sp>
        <p:nvSpPr>
          <p:cNvPr id="5" name="Slide Number Placeholder 4">
            <a:extLst>
              <a:ext uri="{FF2B5EF4-FFF2-40B4-BE49-F238E27FC236}">
                <a16:creationId xmlns:a16="http://schemas.microsoft.com/office/drawing/2014/main" id="{A0D0B545-35C1-5974-4F9B-A9CFEA2872C3}"/>
              </a:ext>
            </a:extLst>
          </p:cNvPr>
          <p:cNvSpPr>
            <a:spLocks noGrp="1"/>
          </p:cNvSpPr>
          <p:nvPr>
            <p:ph type="sldNum" sz="quarter" idx="12"/>
          </p:nvPr>
        </p:nvSpPr>
        <p:spPr/>
        <p:txBody>
          <a:bodyPr/>
          <a:lstStyle/>
          <a:p>
            <a:fld id="{C95E8E5B-C54E-4915-B069-2B2C8B7FEC1E}" type="slidenum">
              <a:rPr lang="en-US" smtClean="0"/>
              <a:pPr/>
              <a:t>21</a:t>
            </a:fld>
            <a:endParaRPr lang="en-US"/>
          </a:p>
        </p:txBody>
      </p:sp>
      <p:sp>
        <p:nvSpPr>
          <p:cNvPr id="2" name="Title 1">
            <a:extLst>
              <a:ext uri="{FF2B5EF4-FFF2-40B4-BE49-F238E27FC236}">
                <a16:creationId xmlns:a16="http://schemas.microsoft.com/office/drawing/2014/main" id="{03726DDF-A640-0126-5202-DED4A3BF6DFC}"/>
              </a:ext>
            </a:extLst>
          </p:cNvPr>
          <p:cNvSpPr>
            <a:spLocks noGrp="1"/>
          </p:cNvSpPr>
          <p:nvPr>
            <p:ph type="title"/>
          </p:nvPr>
        </p:nvSpPr>
        <p:spPr>
          <a:xfrm>
            <a:off x="481521" y="229326"/>
            <a:ext cx="7886700" cy="1325563"/>
          </a:xfrm>
        </p:spPr>
        <p:txBody>
          <a:bodyPr/>
          <a:lstStyle/>
          <a:p>
            <a:r>
              <a:rPr lang="en-US" dirty="0"/>
              <a:t>Multiple Applications:</a:t>
            </a:r>
          </a:p>
        </p:txBody>
      </p:sp>
    </p:spTree>
    <p:extLst>
      <p:ext uri="{BB962C8B-B14F-4D97-AF65-F5344CB8AC3E}">
        <p14:creationId xmlns:p14="http://schemas.microsoft.com/office/powerpoint/2010/main" val="3373737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62803-2B9B-EF93-9C70-3B227342BF1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FBA411-8AEE-4F83-C97A-45888F87EFFB}"/>
              </a:ext>
            </a:extLst>
          </p:cNvPr>
          <p:cNvSpPr>
            <a:spLocks noGrp="1"/>
          </p:cNvSpPr>
          <p:nvPr>
            <p:ph sz="half" idx="1"/>
          </p:nvPr>
        </p:nvSpPr>
        <p:spPr>
          <a:xfrm>
            <a:off x="482734" y="1690689"/>
            <a:ext cx="7885486" cy="4351338"/>
          </a:xfrm>
        </p:spPr>
        <p:txBody>
          <a:bodyPr vert="horz" lIns="91440" tIns="45720" rIns="91440" bIns="45720" rtlCol="0" anchor="t">
            <a:normAutofit/>
          </a:bodyPr>
          <a:lstStyle/>
          <a:p>
            <a:pPr marL="0" indent="0">
              <a:buNone/>
            </a:pPr>
            <a:r>
              <a:rPr lang="en-US" dirty="0">
                <a:cs typeface="Arial"/>
              </a:rPr>
              <a:t>Read Carefully and Follow Exactly!</a:t>
            </a:r>
          </a:p>
          <a:p>
            <a:pPr marL="457200" indent="-457200"/>
            <a:r>
              <a:rPr lang="en-US" dirty="0">
                <a:cs typeface="Arial"/>
              </a:rPr>
              <a:t>Make sure email addresses provided on application are correct for who you want to get communications</a:t>
            </a:r>
          </a:p>
          <a:p>
            <a:pPr marL="457200" indent="-457200"/>
            <a:r>
              <a:rPr lang="en-US" dirty="0">
                <a:cs typeface="Arial"/>
              </a:rPr>
              <a:t>Monitor email throughout evaluation process. Check spam. Check in with your colleagues. </a:t>
            </a:r>
          </a:p>
        </p:txBody>
      </p:sp>
      <p:sp>
        <p:nvSpPr>
          <p:cNvPr id="5" name="Slide Number Placeholder 4">
            <a:extLst>
              <a:ext uri="{FF2B5EF4-FFF2-40B4-BE49-F238E27FC236}">
                <a16:creationId xmlns:a16="http://schemas.microsoft.com/office/drawing/2014/main" id="{580815B3-7919-299C-CF4C-5A069E9DBCCD}"/>
              </a:ext>
            </a:extLst>
          </p:cNvPr>
          <p:cNvSpPr>
            <a:spLocks noGrp="1"/>
          </p:cNvSpPr>
          <p:nvPr>
            <p:ph type="sldNum" sz="quarter" idx="12"/>
          </p:nvPr>
        </p:nvSpPr>
        <p:spPr/>
        <p:txBody>
          <a:bodyPr/>
          <a:lstStyle/>
          <a:p>
            <a:fld id="{C95E8E5B-C54E-4915-B069-2B2C8B7FEC1E}" type="slidenum">
              <a:rPr lang="en-US" smtClean="0"/>
              <a:pPr/>
              <a:t>22</a:t>
            </a:fld>
            <a:endParaRPr lang="en-US"/>
          </a:p>
        </p:txBody>
      </p:sp>
      <p:sp>
        <p:nvSpPr>
          <p:cNvPr id="2" name="Title 1">
            <a:extLst>
              <a:ext uri="{FF2B5EF4-FFF2-40B4-BE49-F238E27FC236}">
                <a16:creationId xmlns:a16="http://schemas.microsoft.com/office/drawing/2014/main" id="{8B82F349-1A13-1A8E-360C-2828480FD43D}"/>
              </a:ext>
            </a:extLst>
          </p:cNvPr>
          <p:cNvSpPr>
            <a:spLocks noGrp="1"/>
          </p:cNvSpPr>
          <p:nvPr>
            <p:ph type="title"/>
          </p:nvPr>
        </p:nvSpPr>
        <p:spPr>
          <a:xfrm>
            <a:off x="482734" y="134600"/>
            <a:ext cx="7886700" cy="1325563"/>
          </a:xfrm>
        </p:spPr>
        <p:txBody>
          <a:bodyPr/>
          <a:lstStyle/>
          <a:p>
            <a:r>
              <a:rPr lang="en-US" dirty="0"/>
              <a:t>Application Content</a:t>
            </a:r>
          </a:p>
        </p:txBody>
      </p:sp>
    </p:spTree>
    <p:extLst>
      <p:ext uri="{BB962C8B-B14F-4D97-AF65-F5344CB8AC3E}">
        <p14:creationId xmlns:p14="http://schemas.microsoft.com/office/powerpoint/2010/main" val="2079059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1DA5F-C1E1-4580-0D4C-4892F690A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FDAD2-12E8-ED86-6634-0AF318112D11}"/>
              </a:ext>
            </a:extLst>
          </p:cNvPr>
          <p:cNvSpPr>
            <a:spLocks noGrp="1"/>
          </p:cNvSpPr>
          <p:nvPr>
            <p:ph sz="half" idx="1"/>
          </p:nvPr>
        </p:nvSpPr>
        <p:spPr>
          <a:xfrm>
            <a:off x="346548" y="1809002"/>
            <a:ext cx="7885486" cy="4729911"/>
          </a:xfrm>
        </p:spPr>
        <p:txBody>
          <a:bodyPr vert="horz" lIns="91440" tIns="45720" rIns="91440" bIns="45720" rtlCol="0" anchor="t">
            <a:normAutofit/>
          </a:bodyPr>
          <a:lstStyle/>
          <a:p>
            <a:pPr>
              <a:defRPr/>
            </a:pPr>
            <a:r>
              <a:rPr kumimoji="0" lang="en-US" sz="28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Background and demonstrated experience</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7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Provide details relevant to the scope of work</a:t>
            </a:r>
          </a:p>
          <a:p>
            <a:pPr marL="457200" marR="0" lvl="0" indent="-457200" algn="l" defTabSz="914400" rtl="0" eaLnBrk="1" fontAlgn="auto" latinLnBrk="0" hangingPunct="1">
              <a:lnSpc>
                <a:spcPct val="90000"/>
              </a:lnSpc>
              <a:spcBef>
                <a:spcPts val="1000"/>
              </a:spcBef>
              <a:spcAft>
                <a:spcPts val="0"/>
              </a:spcAft>
              <a:buClrTx/>
              <a:buSzTx/>
              <a:buFont typeface="Wingdings 3" panose="05040102010807070707" pitchFamily="18" charset="2"/>
              <a:buChar char=""/>
              <a:tabLst/>
              <a:defRPr/>
            </a:pPr>
            <a:r>
              <a:rPr kumimoji="0" lang="en-US" sz="28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Work Plan Details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Read each sentence and make sure you are responding</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If asks for dollar amount, give dollar amount/budget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If asks for an address, give an address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If asks for justification, provide concrete details, sources, citations, </a:t>
            </a:r>
            <a:r>
              <a:rPr kumimoji="0" lang="en-US" sz="2400" b="0" i="0" u="none" strike="noStrike" kern="1200" cap="none" spc="0" normalizeH="0" baseline="0" noProof="0" dirty="0" err="1">
                <a:ln>
                  <a:noFill/>
                </a:ln>
                <a:solidFill>
                  <a:schemeClr val="tx1">
                    <a:lumMod val="85000"/>
                    <a:lumOff val="15000"/>
                  </a:schemeClr>
                </a:solidFill>
                <a:effectLst/>
                <a:uLnTx/>
                <a:uFillTx/>
                <a:latin typeface="+mn-lt"/>
                <a:ea typeface="+mn-ea"/>
                <a:cs typeface="Arial"/>
              </a:rPr>
              <a:t>etc</a:t>
            </a:r>
            <a:endPar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914400" marR="0" lvl="1" indent="-457200" algn="l" defTabSz="914400" rtl="0" eaLnBrk="1" fontAlgn="auto" latinLnBrk="0" hangingPunct="1">
              <a:lnSpc>
                <a:spcPct val="90000"/>
              </a:lnSpc>
              <a:spcBef>
                <a:spcPts val="500"/>
              </a:spcBef>
              <a:spcAft>
                <a:spcPts val="0"/>
              </a:spcAft>
              <a:buClrTx/>
              <a:buSzTx/>
              <a:buFont typeface="Wingdings" panose="05040102010807070707" pitchFamily="18" charset="2"/>
              <a:buChar char="§"/>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p:txBody>
      </p:sp>
      <p:sp>
        <p:nvSpPr>
          <p:cNvPr id="5" name="Slide Number Placeholder 4">
            <a:extLst>
              <a:ext uri="{FF2B5EF4-FFF2-40B4-BE49-F238E27FC236}">
                <a16:creationId xmlns:a16="http://schemas.microsoft.com/office/drawing/2014/main" id="{11174989-B3BD-33D7-8EB6-850FF6CDE2E9}"/>
              </a:ext>
            </a:extLst>
          </p:cNvPr>
          <p:cNvSpPr>
            <a:spLocks noGrp="1"/>
          </p:cNvSpPr>
          <p:nvPr>
            <p:ph type="sldNum" sz="quarter" idx="12"/>
          </p:nvPr>
        </p:nvSpPr>
        <p:spPr/>
        <p:txBody>
          <a:bodyPr/>
          <a:lstStyle/>
          <a:p>
            <a:fld id="{C95E8E5B-C54E-4915-B069-2B2C8B7FEC1E}" type="slidenum">
              <a:rPr lang="en-US" smtClean="0"/>
              <a:pPr/>
              <a:t>23</a:t>
            </a:fld>
            <a:endParaRPr lang="en-US"/>
          </a:p>
        </p:txBody>
      </p:sp>
      <p:sp>
        <p:nvSpPr>
          <p:cNvPr id="2" name="Title 1">
            <a:extLst>
              <a:ext uri="{FF2B5EF4-FFF2-40B4-BE49-F238E27FC236}">
                <a16:creationId xmlns:a16="http://schemas.microsoft.com/office/drawing/2014/main" id="{C15CC769-7402-9059-E166-38EAE22280DB}"/>
              </a:ext>
            </a:extLst>
          </p:cNvPr>
          <p:cNvSpPr>
            <a:spLocks noGrp="1"/>
          </p:cNvSpPr>
          <p:nvPr>
            <p:ph type="title"/>
          </p:nvPr>
        </p:nvSpPr>
        <p:spPr>
          <a:xfrm>
            <a:off x="346548" y="228939"/>
            <a:ext cx="7886700" cy="1325563"/>
          </a:xfrm>
        </p:spPr>
        <p:txBody>
          <a:bodyPr/>
          <a:lstStyle/>
          <a:p>
            <a:r>
              <a:rPr lang="en-US" dirty="0"/>
              <a:t>Application Content Pt. 2</a:t>
            </a:r>
          </a:p>
        </p:txBody>
      </p:sp>
    </p:spTree>
    <p:extLst>
      <p:ext uri="{BB962C8B-B14F-4D97-AF65-F5344CB8AC3E}">
        <p14:creationId xmlns:p14="http://schemas.microsoft.com/office/powerpoint/2010/main" val="3379553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BC483-F00B-7D82-F0DC-45B37FDCC3F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692916-9388-23B7-DD9A-00F7C5CD1DE4}"/>
              </a:ext>
            </a:extLst>
          </p:cNvPr>
          <p:cNvSpPr>
            <a:spLocks noGrp="1"/>
          </p:cNvSpPr>
          <p:nvPr>
            <p:ph sz="half" idx="1"/>
          </p:nvPr>
        </p:nvSpPr>
        <p:spPr>
          <a:xfrm>
            <a:off x="473006" y="1235994"/>
            <a:ext cx="7630133" cy="5350213"/>
          </a:xfrm>
        </p:spPr>
        <p:txBody>
          <a:bodyPr vert="horz" lIns="91440" tIns="45720" rIns="91440" bIns="45720" rtlCol="0" anchor="t">
            <a:normAutofit/>
          </a:bodyPr>
          <a:lstStyle/>
          <a:p>
            <a:pPr>
              <a:defRPr/>
            </a:pPr>
            <a:r>
              <a:rPr kumimoji="0" lang="en-US" sz="28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Needs Assessment</a:t>
            </a:r>
          </a:p>
          <a:p>
            <a:pPr marL="685800" marR="0" lvl="1" indent="-228600" algn="l" defTabSz="914400" rtl="0" eaLnBrk="1" fontAlgn="auto" latinLnBrk="0" hangingPunct="1">
              <a:lnSpc>
                <a:spcPct val="90000"/>
              </a:lnSpc>
              <a:spcBef>
                <a:spcPts val="500"/>
              </a:spcBef>
              <a:spcAft>
                <a:spcPts val="0"/>
              </a:spcAft>
              <a:buClrTx/>
              <a:buSzTx/>
              <a:buFont typeface="Wingdings" panose="05040102010807070707" pitchFamily="18" charset="2"/>
              <a:buChar char="§"/>
              <a:tabLst/>
              <a:defRPr/>
            </a:pPr>
            <a:r>
              <a:rPr kumimoji="0" lang="en-US" sz="21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Provide data, numbers, percentages, wait times, travel distances, </a:t>
            </a:r>
            <a:endParaRPr kumimoji="0" lang="en-US" sz="2100" b="0" i="0" u="none" strike="noStrike" kern="1200" cap="none" spc="0" normalizeH="0" baseline="0" noProof="0" dirty="0">
              <a:ln>
                <a:noFill/>
              </a:ln>
              <a:solidFill>
                <a:srgbClr val="000000"/>
              </a:solidFill>
              <a:effectLst/>
              <a:uLnTx/>
              <a:uFillTx/>
              <a:latin typeface="+mn-lt"/>
              <a:ea typeface="+mn-ea"/>
              <a:cs typeface="Arial"/>
            </a:endParaRPr>
          </a:p>
          <a:p>
            <a:pPr marL="685800" marR="0" lvl="1" indent="-228600" algn="l" defTabSz="914400" rtl="0" eaLnBrk="1" fontAlgn="auto" latinLnBrk="0" hangingPunct="1">
              <a:lnSpc>
                <a:spcPct val="90000"/>
              </a:lnSpc>
              <a:spcBef>
                <a:spcPts val="500"/>
              </a:spcBef>
              <a:spcAft>
                <a:spcPts val="0"/>
              </a:spcAft>
              <a:buClrTx/>
              <a:buSzTx/>
              <a:buFont typeface="Wingdings" panose="05040102010807070707" pitchFamily="18" charset="2"/>
              <a:buChar char="§"/>
              <a:tabLst/>
              <a:defRPr/>
            </a:pPr>
            <a:r>
              <a:rPr kumimoji="0" lang="en-US" sz="21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Respond to each bullet point/request</a:t>
            </a:r>
            <a:endParaRPr kumimoji="0" lang="en-US" sz="2100" b="0" i="0" u="none" strike="noStrike" kern="1200" cap="none" spc="0" normalizeH="0" baseline="0" noProof="0" dirty="0">
              <a:ln>
                <a:noFill/>
              </a:ln>
              <a:solidFill>
                <a:srgbClr val="000000"/>
              </a:solidFill>
              <a:effectLst/>
              <a:uLnTx/>
              <a:uFillTx/>
              <a:latin typeface="+mn-lt"/>
              <a:ea typeface="+mn-ea"/>
              <a:cs typeface="Arial"/>
            </a:endParaRPr>
          </a:p>
          <a:p>
            <a:pPr marL="685800" marR="0" lvl="1" indent="-228600" algn="l" defTabSz="914400" rtl="0" eaLnBrk="1" fontAlgn="auto" latinLnBrk="0" hangingPunct="1">
              <a:lnSpc>
                <a:spcPct val="90000"/>
              </a:lnSpc>
              <a:spcBef>
                <a:spcPts val="500"/>
              </a:spcBef>
              <a:spcAft>
                <a:spcPts val="0"/>
              </a:spcAft>
              <a:buClrTx/>
              <a:buSzTx/>
              <a:buFont typeface="Wingdings" panose="05040102010807070707" pitchFamily="18" charset="2"/>
              <a:buChar char="§"/>
              <a:tabLst/>
              <a:defRPr/>
            </a:pPr>
            <a:r>
              <a:rPr kumimoji="0" lang="en-US" sz="21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Use the same headings as RFP and bold them</a:t>
            </a:r>
            <a:endParaRPr kumimoji="0" lang="en-US" sz="21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3" panose="05040102010807070707" pitchFamily="18" charset="2"/>
              <a:buChar char=""/>
              <a:tabLst/>
              <a:defRPr/>
            </a:pPr>
            <a:r>
              <a:rPr kumimoji="0" lang="en-US" sz="28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"Justification"</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Provide details, explanations, sources, data</a:t>
            </a:r>
          </a:p>
          <a:p>
            <a:pPr marL="457200" marR="0" lvl="0" indent="-457200" algn="l" defTabSz="914400" rtl="0" eaLnBrk="1" fontAlgn="auto" latinLnBrk="0" hangingPunct="1">
              <a:lnSpc>
                <a:spcPct val="90000"/>
              </a:lnSpc>
              <a:spcBef>
                <a:spcPts val="1000"/>
              </a:spcBef>
              <a:spcAft>
                <a:spcPts val="0"/>
              </a:spcAft>
              <a:buClrTx/>
              <a:buSzTx/>
              <a:buFont typeface="Wingdings 3" panose="05040102010807070707" pitchFamily="18" charset="2"/>
              <a:buChar char=""/>
              <a:tabLst/>
              <a:defRPr/>
            </a:pPr>
            <a:r>
              <a:rPr kumimoji="0" lang="en-US" sz="28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Timelines</a:t>
            </a:r>
          </a:p>
          <a:p>
            <a:pPr marL="685800" marR="0" lvl="1" indent="-228600" algn="l" defTabSz="914400" rtl="0" eaLnBrk="1" fontAlgn="auto" latinLnBrk="0" hangingPunct="1">
              <a:lnSpc>
                <a:spcPct val="90000"/>
              </a:lnSpc>
              <a:spcBef>
                <a:spcPts val="500"/>
              </a:spcBef>
              <a:spcAft>
                <a:spcPts val="0"/>
              </a:spcAft>
              <a:buClrTx/>
              <a:buSzTx/>
              <a:buFont typeface="Wingdings" panose="05040102010807070707" pitchFamily="18" charset="2"/>
              <a:buChar char="§"/>
              <a:tabLst/>
              <a:defRPr/>
            </a:pPr>
            <a:r>
              <a:rPr kumimoji="0" lang="en-US" sz="19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Dates</a:t>
            </a:r>
            <a:endParaRPr kumimoji="0" lang="en-US" sz="1900" b="0" i="0" u="none" strike="noStrike" kern="1200" cap="none" spc="0" normalizeH="0" baseline="0" noProof="0" dirty="0">
              <a:ln>
                <a:noFill/>
              </a:ln>
              <a:solidFill>
                <a:srgbClr val="000000"/>
              </a:solidFill>
              <a:effectLst/>
              <a:uLnTx/>
              <a:uFillTx/>
              <a:latin typeface="+mn-lt"/>
              <a:ea typeface="+mn-ea"/>
              <a:cs typeface="Arial"/>
            </a:endParaRPr>
          </a:p>
          <a:p>
            <a:pPr marL="685800" marR="0" lvl="1" indent="-228600" algn="l" defTabSz="914400" rtl="0" eaLnBrk="1" fontAlgn="auto" latinLnBrk="0" hangingPunct="1">
              <a:lnSpc>
                <a:spcPct val="90000"/>
              </a:lnSpc>
              <a:spcBef>
                <a:spcPts val="500"/>
              </a:spcBef>
              <a:spcAft>
                <a:spcPts val="0"/>
              </a:spcAft>
              <a:buClrTx/>
              <a:buSzTx/>
              <a:buFont typeface="Wingdings" panose="05040102010807070707" pitchFamily="18" charset="2"/>
              <a:buChar char="§"/>
              <a:tabLst/>
              <a:defRPr/>
            </a:pPr>
            <a:r>
              <a:rPr kumimoji="0" lang="en-US" sz="1900" b="1" i="0" u="none" strike="noStrike" kern="1200" cap="none" spc="0" normalizeH="0" baseline="0" noProof="0" dirty="0">
                <a:ln>
                  <a:noFill/>
                </a:ln>
                <a:solidFill>
                  <a:schemeClr val="tx1">
                    <a:lumMod val="85000"/>
                    <a:lumOff val="15000"/>
                  </a:schemeClr>
                </a:solidFill>
                <a:effectLst/>
                <a:uLnTx/>
                <a:uFillTx/>
                <a:latin typeface="+mn-lt"/>
                <a:ea typeface="+mn-ea"/>
                <a:cs typeface="Arial"/>
              </a:rPr>
              <a:t>Who </a:t>
            </a:r>
            <a:r>
              <a:rPr kumimoji="0" lang="en-US" sz="19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will do </a:t>
            </a:r>
            <a:r>
              <a:rPr kumimoji="0" lang="en-US" sz="1900" b="1" i="0" u="none" strike="noStrike" kern="1200" cap="none" spc="0" normalizeH="0" baseline="0" noProof="0" dirty="0">
                <a:ln>
                  <a:noFill/>
                </a:ln>
                <a:solidFill>
                  <a:schemeClr val="tx1">
                    <a:lumMod val="85000"/>
                    <a:lumOff val="15000"/>
                  </a:schemeClr>
                </a:solidFill>
                <a:effectLst/>
                <a:uLnTx/>
                <a:uFillTx/>
                <a:latin typeface="+mn-lt"/>
                <a:ea typeface="+mn-ea"/>
                <a:cs typeface="Arial"/>
              </a:rPr>
              <a:t>what </a:t>
            </a:r>
            <a:r>
              <a:rPr kumimoji="0" lang="en-US" sz="19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by </a:t>
            </a:r>
            <a:r>
              <a:rPr kumimoji="0" lang="en-US" sz="1900" b="1" i="0" u="none" strike="noStrike" kern="1200" cap="none" spc="0" normalizeH="0" baseline="0" noProof="0" dirty="0">
                <a:ln>
                  <a:noFill/>
                </a:ln>
                <a:solidFill>
                  <a:schemeClr val="tx1">
                    <a:lumMod val="85000"/>
                    <a:lumOff val="15000"/>
                  </a:schemeClr>
                </a:solidFill>
                <a:effectLst/>
                <a:uLnTx/>
                <a:uFillTx/>
                <a:latin typeface="+mn-lt"/>
                <a:ea typeface="+mn-ea"/>
                <a:cs typeface="Arial"/>
              </a:rPr>
              <a:t>when</a:t>
            </a:r>
            <a:endParaRPr kumimoji="0" lang="en-US" sz="19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3" panose="05040102010807070707" pitchFamily="18" charset="2"/>
              <a:buChar char=""/>
              <a:tabLst/>
              <a:defRPr/>
            </a:pPr>
            <a:r>
              <a:rPr kumimoji="0" lang="en-US" sz="28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Reporting</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chemeClr val="tx1">
                    <a:lumMod val="85000"/>
                    <a:lumOff val="15000"/>
                  </a:schemeClr>
                </a:solidFill>
                <a:effectLst/>
                <a:uLnTx/>
                <a:uFillTx/>
                <a:latin typeface="+mn-lt"/>
                <a:ea typeface="+mn-ea"/>
                <a:cs typeface="Arial"/>
              </a:rPr>
              <a:t>Who </a:t>
            </a:r>
            <a:r>
              <a:rPr kumimoji="0" lang="en-US" sz="18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will report </a:t>
            </a:r>
            <a:r>
              <a:rPr kumimoji="0" lang="en-US" sz="1800" b="1" i="0" u="none" strike="noStrike" kern="1200" cap="none" spc="0" normalizeH="0" baseline="0" noProof="0" dirty="0">
                <a:ln>
                  <a:noFill/>
                </a:ln>
                <a:solidFill>
                  <a:schemeClr val="tx1">
                    <a:lumMod val="85000"/>
                    <a:lumOff val="15000"/>
                  </a:schemeClr>
                </a:solidFill>
                <a:effectLst/>
                <a:uLnTx/>
                <a:uFillTx/>
                <a:latin typeface="+mn-lt"/>
                <a:ea typeface="+mn-ea"/>
                <a:cs typeface="Arial"/>
              </a:rPr>
              <a:t>what </a:t>
            </a:r>
            <a:r>
              <a:rPr kumimoji="0" lang="en-US" sz="1800" b="0" i="0" u="none" strike="noStrike" kern="1200" cap="none" spc="0" normalizeH="0" baseline="0" noProof="0" dirty="0">
                <a:ln>
                  <a:noFill/>
                </a:ln>
                <a:solidFill>
                  <a:schemeClr val="tx1">
                    <a:lumMod val="85000"/>
                    <a:lumOff val="15000"/>
                  </a:schemeClr>
                </a:solidFill>
                <a:effectLst/>
                <a:uLnTx/>
                <a:uFillTx/>
                <a:latin typeface="+mn-lt"/>
                <a:ea typeface="+mn-ea"/>
                <a:cs typeface="Arial"/>
              </a:rPr>
              <a:t>and </a:t>
            </a:r>
            <a:r>
              <a:rPr kumimoji="0" lang="en-US" sz="1800" b="1" i="0" u="none" strike="noStrike" kern="1200" cap="none" spc="0" normalizeH="0" baseline="0" noProof="0" dirty="0">
                <a:ln>
                  <a:noFill/>
                </a:ln>
                <a:solidFill>
                  <a:schemeClr val="tx1">
                    <a:lumMod val="85000"/>
                    <a:lumOff val="15000"/>
                  </a:schemeClr>
                </a:solidFill>
                <a:effectLst/>
                <a:uLnTx/>
                <a:uFillTx/>
                <a:latin typeface="+mn-lt"/>
                <a:ea typeface="+mn-ea"/>
                <a:cs typeface="Arial"/>
              </a:rPr>
              <a:t>how</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914400" marR="0" lvl="1" indent="-228600" algn="l" defTabSz="914400" rtl="0" eaLnBrk="1" fontAlgn="auto" latinLnBrk="0" hangingPunct="1">
              <a:lnSpc>
                <a:spcPct val="90000"/>
              </a:lnSpc>
              <a:spcBef>
                <a:spcPts val="500"/>
              </a:spcBef>
              <a:spcAft>
                <a:spcPts val="0"/>
              </a:spcAft>
              <a:buClrTx/>
              <a:buSzTx/>
              <a:buFont typeface="Wingdings" panose="05040102010807070707" pitchFamily="18" charset="2"/>
              <a:buChar char="§"/>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37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3700" b="0" i="0" u="none" strike="noStrike" kern="1200" cap="none" spc="0" normalizeH="0" baseline="0" noProof="0" dirty="0">
              <a:ln>
                <a:noFill/>
              </a:ln>
              <a:solidFill>
                <a:schemeClr val="tx1">
                  <a:lumMod val="85000"/>
                  <a:lumOff val="15000"/>
                </a:schemeClr>
              </a:solidFill>
              <a:effectLst/>
              <a:uLnTx/>
              <a:uFillTx/>
              <a:latin typeface="+mn-lt"/>
              <a:ea typeface="+mn-ea"/>
              <a:cs typeface="Arial"/>
            </a:endParaRPr>
          </a:p>
        </p:txBody>
      </p:sp>
      <p:sp>
        <p:nvSpPr>
          <p:cNvPr id="5" name="Slide Number Placeholder 4">
            <a:extLst>
              <a:ext uri="{FF2B5EF4-FFF2-40B4-BE49-F238E27FC236}">
                <a16:creationId xmlns:a16="http://schemas.microsoft.com/office/drawing/2014/main" id="{65A94E92-F304-4361-220B-CCD72288631C}"/>
              </a:ext>
            </a:extLst>
          </p:cNvPr>
          <p:cNvSpPr>
            <a:spLocks noGrp="1"/>
          </p:cNvSpPr>
          <p:nvPr>
            <p:ph type="sldNum" sz="quarter" idx="12"/>
          </p:nvPr>
        </p:nvSpPr>
        <p:spPr/>
        <p:txBody>
          <a:bodyPr/>
          <a:lstStyle/>
          <a:p>
            <a:fld id="{C95E8E5B-C54E-4915-B069-2B2C8B7FEC1E}" type="slidenum">
              <a:rPr lang="en-US" smtClean="0"/>
              <a:pPr/>
              <a:t>24</a:t>
            </a:fld>
            <a:endParaRPr lang="en-US"/>
          </a:p>
        </p:txBody>
      </p:sp>
      <p:sp>
        <p:nvSpPr>
          <p:cNvPr id="4" name="Title 3">
            <a:extLst>
              <a:ext uri="{FF2B5EF4-FFF2-40B4-BE49-F238E27FC236}">
                <a16:creationId xmlns:a16="http://schemas.microsoft.com/office/drawing/2014/main" id="{CADD2EAC-2BE7-EEB6-BFDC-D19964BB0D56}"/>
              </a:ext>
            </a:extLst>
          </p:cNvPr>
          <p:cNvSpPr txBox="1">
            <a:spLocks noGrp="1"/>
          </p:cNvSpPr>
          <p:nvPr>
            <p:ph type="title" idx="4294967295"/>
          </p:nvPr>
        </p:nvSpPr>
        <p:spPr>
          <a:xfrm>
            <a:off x="473007" y="271793"/>
            <a:ext cx="7630132" cy="701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Wingdings 3" panose="05040102010807070707" pitchFamily="18" charset="2"/>
              <a:buNone/>
              <a:tabLst/>
              <a:defRPr/>
            </a:pPr>
            <a:r>
              <a:rPr kumimoji="0" lang="en-US" sz="4400" b="0" i="0" u="none" strike="noStrike" kern="1200" cap="none" spc="0" normalizeH="0" baseline="0" noProof="0" dirty="0">
                <a:ln>
                  <a:noFill/>
                </a:ln>
                <a:solidFill>
                  <a:schemeClr val="tx1">
                    <a:lumMod val="85000"/>
                    <a:lumOff val="15000"/>
                  </a:schemeClr>
                </a:solidFill>
                <a:effectLst/>
                <a:uLnTx/>
                <a:uFillTx/>
                <a:latin typeface="+mj-lt"/>
                <a:ea typeface="+mj-ea"/>
                <a:cs typeface="+mj-cs"/>
              </a:rPr>
              <a:t>Application Part 3</a:t>
            </a:r>
          </a:p>
        </p:txBody>
      </p:sp>
    </p:spTree>
    <p:extLst>
      <p:ext uri="{BB962C8B-B14F-4D97-AF65-F5344CB8AC3E}">
        <p14:creationId xmlns:p14="http://schemas.microsoft.com/office/powerpoint/2010/main" val="2294989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546DF-D3F7-B45C-24F9-96AD128EAE7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4BCA26-53AD-1D69-1C80-32AF163034FA}"/>
              </a:ext>
            </a:extLst>
          </p:cNvPr>
          <p:cNvSpPr>
            <a:spLocks noGrp="1"/>
          </p:cNvSpPr>
          <p:nvPr>
            <p:ph type="title" idx="4294967295"/>
          </p:nvPr>
        </p:nvSpPr>
        <p:spPr>
          <a:xfrm>
            <a:off x="6457950" y="6356350"/>
            <a:ext cx="20574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E8E5B-C54E-4915-B069-2B2C8B7FEC1E}" type="slidenum">
              <a:rPr kumimoji="0" lang="en-US" sz="1400" b="0" i="0" u="none" strike="noStrike" kern="1200" cap="none" spc="0" normalizeH="0" baseline="0" noProof="0" smtClean="0">
                <a:ln>
                  <a:noFill/>
                </a:ln>
                <a:solidFill>
                  <a:schemeClr val="bg1">
                    <a:lumMod val="50000"/>
                  </a:schemeClr>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schemeClr val="bg1">
                  <a:lumMod val="50000"/>
                </a:schemeClr>
              </a:solidFill>
              <a:effectLst/>
              <a:uLnTx/>
              <a:uFillTx/>
              <a:latin typeface="+mj-lt"/>
              <a:ea typeface="+mn-ea"/>
              <a:cs typeface="+mn-cs"/>
            </a:endParaRPr>
          </a:p>
        </p:txBody>
      </p:sp>
      <p:pic>
        <p:nvPicPr>
          <p:cNvPr id="7" name="Picture 6" descr="Table explaining the maximum points to be awarded for each application. Table headers include application form, component, weight, and potential maximum score.">
            <a:extLst>
              <a:ext uri="{FF2B5EF4-FFF2-40B4-BE49-F238E27FC236}">
                <a16:creationId xmlns:a16="http://schemas.microsoft.com/office/drawing/2014/main" id="{1DF1CB26-C024-AA78-E5BC-CF10D5283ED9}"/>
              </a:ext>
            </a:extLst>
          </p:cNvPr>
          <p:cNvPicPr>
            <a:picLocks noChangeAspect="1"/>
          </p:cNvPicPr>
          <p:nvPr/>
        </p:nvPicPr>
        <p:blipFill>
          <a:blip r:embed="rId2"/>
          <a:stretch>
            <a:fillRect/>
          </a:stretch>
        </p:blipFill>
        <p:spPr>
          <a:xfrm>
            <a:off x="155642" y="68094"/>
            <a:ext cx="8832715" cy="6128822"/>
          </a:xfrm>
          <a:prstGeom prst="rect">
            <a:avLst/>
          </a:prstGeom>
        </p:spPr>
      </p:pic>
    </p:spTree>
    <p:extLst>
      <p:ext uri="{BB962C8B-B14F-4D97-AF65-F5344CB8AC3E}">
        <p14:creationId xmlns:p14="http://schemas.microsoft.com/office/powerpoint/2010/main" val="1955793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6675E-4726-DEA0-82C8-E9B04D7858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A9212F-8D83-8A7A-2E18-9062E50DEB86}"/>
              </a:ext>
            </a:extLst>
          </p:cNvPr>
          <p:cNvSpPr>
            <a:spLocks noGrp="1"/>
          </p:cNvSpPr>
          <p:nvPr>
            <p:ph type="title"/>
          </p:nvPr>
        </p:nvSpPr>
        <p:spPr>
          <a:xfrm>
            <a:off x="208213" y="4033839"/>
            <a:ext cx="9202487" cy="1350961"/>
          </a:xfrm>
        </p:spPr>
        <p:txBody>
          <a:bodyPr>
            <a:normAutofit/>
          </a:bodyPr>
          <a:lstStyle/>
          <a:p>
            <a:r>
              <a:rPr lang="en-US" sz="4000" b="1" dirty="0" err="1"/>
              <a:t>IowaGrants</a:t>
            </a:r>
            <a:r>
              <a:rPr lang="en-US" sz="4000" b="1" dirty="0"/>
              <a:t> Resources</a:t>
            </a:r>
          </a:p>
        </p:txBody>
      </p:sp>
      <p:sp>
        <p:nvSpPr>
          <p:cNvPr id="4" name="Slide Number Placeholder 3">
            <a:extLst>
              <a:ext uri="{FF2B5EF4-FFF2-40B4-BE49-F238E27FC236}">
                <a16:creationId xmlns:a16="http://schemas.microsoft.com/office/drawing/2014/main" id="{E6A6232A-9E02-8223-D967-9D4EEC1D855F}"/>
              </a:ext>
            </a:extLst>
          </p:cNvPr>
          <p:cNvSpPr>
            <a:spLocks noGrp="1"/>
          </p:cNvSpPr>
          <p:nvPr>
            <p:ph type="sldNum" sz="quarter" idx="12"/>
          </p:nvPr>
        </p:nvSpPr>
        <p:spPr/>
        <p:txBody>
          <a:bodyPr/>
          <a:lstStyle/>
          <a:p>
            <a:fld id="{C95E8E5B-C54E-4915-B069-2B2C8B7FEC1E}" type="slidenum">
              <a:rPr lang="en-US" smtClean="0"/>
              <a:pPr/>
              <a:t>26</a:t>
            </a:fld>
            <a:endParaRPr lang="en-US"/>
          </a:p>
        </p:txBody>
      </p:sp>
    </p:spTree>
    <p:extLst>
      <p:ext uri="{BB962C8B-B14F-4D97-AF65-F5344CB8AC3E}">
        <p14:creationId xmlns:p14="http://schemas.microsoft.com/office/powerpoint/2010/main" val="266181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6517D-6B1E-FE42-D966-370AA62EE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CA72E-1BA9-344B-1AC4-843BB1EAA5C0}"/>
              </a:ext>
            </a:extLst>
          </p:cNvPr>
          <p:cNvSpPr>
            <a:spLocks noGrp="1"/>
          </p:cNvSpPr>
          <p:nvPr>
            <p:ph type="title"/>
          </p:nvPr>
        </p:nvSpPr>
        <p:spPr>
          <a:xfrm>
            <a:off x="397245" y="459808"/>
            <a:ext cx="7886700" cy="734805"/>
          </a:xfrm>
        </p:spPr>
        <p:txBody>
          <a:bodyPr anchor="ctr">
            <a:normAutofit/>
          </a:bodyPr>
          <a:lstStyle/>
          <a:p>
            <a:r>
              <a:rPr lang="en-US" dirty="0" err="1"/>
              <a:t>IowaGrants</a:t>
            </a:r>
            <a:r>
              <a:rPr lang="en-US" dirty="0"/>
              <a:t> Help</a:t>
            </a:r>
          </a:p>
        </p:txBody>
      </p:sp>
      <p:sp>
        <p:nvSpPr>
          <p:cNvPr id="6" name="Content Placeholder 5">
            <a:extLst>
              <a:ext uri="{FF2B5EF4-FFF2-40B4-BE49-F238E27FC236}">
                <a16:creationId xmlns:a16="http://schemas.microsoft.com/office/drawing/2014/main" id="{024CA7DA-028F-A8EA-703C-283F797DAAE2}"/>
              </a:ext>
            </a:extLst>
          </p:cNvPr>
          <p:cNvSpPr>
            <a:spLocks noGrp="1"/>
          </p:cNvSpPr>
          <p:nvPr>
            <p:ph sz="half" idx="1"/>
          </p:nvPr>
        </p:nvSpPr>
        <p:spPr>
          <a:xfrm>
            <a:off x="337102" y="1517515"/>
            <a:ext cx="7797247" cy="4609407"/>
          </a:xfrm>
        </p:spPr>
        <p:txBody>
          <a:bodyPr vert="horz" lIns="91440" tIns="45720" rIns="91440" bIns="45720" rtlCol="0" anchor="t">
            <a:noAutofit/>
          </a:bodyPr>
          <a:lstStyle/>
          <a:p>
            <a:pPr algn="l" rtl="0" fontAlgn="base">
              <a:lnSpc>
                <a:spcPct val="100000"/>
              </a:lnSpc>
              <a:spcAft>
                <a:spcPts val="800"/>
              </a:spcAft>
            </a:pPr>
            <a:r>
              <a:rPr lang="en-US" b="0" i="0" dirty="0">
                <a:solidFill>
                  <a:srgbClr val="000000"/>
                </a:solidFill>
                <a:effectLst/>
              </a:rPr>
              <a:t>For assistance with using IowaGrants, please use the following training materials and guides:  </a:t>
            </a:r>
          </a:p>
          <a:p>
            <a:pPr lvl="1" fontAlgn="base">
              <a:lnSpc>
                <a:spcPct val="100000"/>
              </a:lnSpc>
            </a:pPr>
            <a:r>
              <a:rPr lang="en-US" b="0" i="0" u="sng" strike="noStrike" dirty="0">
                <a:solidFill>
                  <a:srgbClr val="467886"/>
                </a:solidFill>
                <a:effectLst/>
                <a:hlinkClick r:id="rId2"/>
              </a:rPr>
              <a:t>IowaGrants External User Training</a:t>
            </a:r>
            <a:r>
              <a:rPr lang="en-US" b="0" i="0" dirty="0">
                <a:solidFill>
                  <a:srgbClr val="000000"/>
                </a:solidFill>
                <a:effectLst/>
              </a:rPr>
              <a:t> </a:t>
            </a:r>
          </a:p>
          <a:p>
            <a:pPr lvl="1" fontAlgn="base">
              <a:lnSpc>
                <a:spcPct val="100000"/>
              </a:lnSpc>
            </a:pPr>
            <a:r>
              <a:rPr lang="en-US" b="0" i="0" u="sng" strike="noStrike" dirty="0">
                <a:solidFill>
                  <a:srgbClr val="467886"/>
                </a:solidFill>
                <a:effectLst/>
                <a:hlinkClick r:id="rId3"/>
              </a:rPr>
              <a:t>IowaGrants Application Guide</a:t>
            </a:r>
            <a:r>
              <a:rPr lang="en-US" b="0" i="0" dirty="0">
                <a:solidFill>
                  <a:srgbClr val="000000"/>
                </a:solidFill>
                <a:effectLst/>
              </a:rPr>
              <a:t> </a:t>
            </a:r>
          </a:p>
          <a:p>
            <a:pPr>
              <a:lnSpc>
                <a:spcPts val="1564"/>
              </a:lnSpc>
              <a:buFont typeface="Arial" panose="020B0604020202020204" pitchFamily="34" charset="0"/>
              <a:buChar char="•"/>
            </a:pPr>
            <a:endParaRPr lang="en-US" dirty="0">
              <a:solidFill>
                <a:srgbClr val="000000"/>
              </a:solidFill>
            </a:endParaRPr>
          </a:p>
          <a:p>
            <a:pPr>
              <a:lnSpc>
                <a:spcPts val="1564"/>
              </a:lnSpc>
              <a:buFont typeface="Arial" panose="020B0604020202020204" pitchFamily="34" charset="0"/>
              <a:buChar char="•"/>
            </a:pPr>
            <a:endParaRPr lang="en-US" dirty="0">
              <a:solidFill>
                <a:srgbClr val="000000"/>
              </a:solidFill>
            </a:endParaRPr>
          </a:p>
          <a:p>
            <a:pPr>
              <a:buFont typeface="Wingdings 3" panose="020B0604020202020204" pitchFamily="34" charset="0"/>
              <a:buChar char=""/>
            </a:pPr>
            <a:r>
              <a:rPr lang="en-US" dirty="0">
                <a:cs typeface="Arial"/>
              </a:rPr>
              <a:t>Iowa Grants Help Desk: </a:t>
            </a:r>
            <a:endParaRPr lang="en-US" dirty="0">
              <a:solidFill>
                <a:srgbClr val="000000"/>
              </a:solidFill>
              <a:cs typeface="Arial"/>
            </a:endParaRPr>
          </a:p>
          <a:p>
            <a:pPr lvl="1">
              <a:buFont typeface="Wingdings 3" panose="020B0604020202020204" pitchFamily="34" charset="0"/>
              <a:buChar char=""/>
            </a:pPr>
            <a:r>
              <a:rPr lang="en-US" dirty="0">
                <a:solidFill>
                  <a:srgbClr val="000000"/>
                </a:solidFill>
                <a:cs typeface="Arial"/>
                <a:hlinkClick r:id="rId4"/>
              </a:rPr>
              <a:t>iowagrants.helpdesk@hhs.iowa.gov</a:t>
            </a:r>
            <a:endParaRPr lang="en-US" dirty="0"/>
          </a:p>
          <a:p>
            <a:pPr marL="0" indent="0">
              <a:buNone/>
            </a:pPr>
            <a:endParaRPr lang="en-US" sz="1700" dirty="0">
              <a:cs typeface="Arial"/>
            </a:endParaRPr>
          </a:p>
        </p:txBody>
      </p:sp>
      <p:sp>
        <p:nvSpPr>
          <p:cNvPr id="4" name="Slide Number Placeholder 3">
            <a:extLst>
              <a:ext uri="{FF2B5EF4-FFF2-40B4-BE49-F238E27FC236}">
                <a16:creationId xmlns:a16="http://schemas.microsoft.com/office/drawing/2014/main" id="{2FDB9F6B-76A6-3384-96A6-E238BFBFE9DE}"/>
              </a:ext>
            </a:extLst>
          </p:cNvPr>
          <p:cNvSpPr>
            <a:spLocks noGrp="1"/>
          </p:cNvSpPr>
          <p:nvPr>
            <p:ph type="sldNum" sz="quarter" idx="12"/>
          </p:nvPr>
        </p:nvSpPr>
        <p:spPr/>
        <p:txBody>
          <a:bodyPr/>
          <a:lstStyle/>
          <a:p>
            <a:fld id="{C95E8E5B-C54E-4915-B069-2B2C8B7FEC1E}" type="slidenum">
              <a:rPr lang="en-US" smtClean="0"/>
              <a:pPr/>
              <a:t>27</a:t>
            </a:fld>
            <a:endParaRPr lang="en-US"/>
          </a:p>
        </p:txBody>
      </p:sp>
    </p:spTree>
    <p:extLst>
      <p:ext uri="{BB962C8B-B14F-4D97-AF65-F5344CB8AC3E}">
        <p14:creationId xmlns:p14="http://schemas.microsoft.com/office/powerpoint/2010/main" val="3660707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A7405-EBAF-80FD-9093-E109FB45A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127E15-99FF-2743-468A-E07DEC143648}"/>
              </a:ext>
            </a:extLst>
          </p:cNvPr>
          <p:cNvSpPr>
            <a:spLocks noGrp="1"/>
          </p:cNvSpPr>
          <p:nvPr>
            <p:ph type="title"/>
          </p:nvPr>
        </p:nvSpPr>
        <p:spPr>
          <a:xfrm>
            <a:off x="397245" y="459808"/>
            <a:ext cx="7886700" cy="734805"/>
          </a:xfrm>
        </p:spPr>
        <p:txBody>
          <a:bodyPr anchor="ctr">
            <a:normAutofit fontScale="90000"/>
          </a:bodyPr>
          <a:lstStyle/>
          <a:p>
            <a:r>
              <a:rPr lang="en-US" dirty="0" err="1"/>
              <a:t>IowaGrants</a:t>
            </a:r>
            <a:r>
              <a:rPr lang="en-US" dirty="0"/>
              <a:t> Help – Find Opportunity</a:t>
            </a:r>
          </a:p>
        </p:txBody>
      </p:sp>
      <p:sp>
        <p:nvSpPr>
          <p:cNvPr id="4" name="Slide Number Placeholder 3">
            <a:extLst>
              <a:ext uri="{FF2B5EF4-FFF2-40B4-BE49-F238E27FC236}">
                <a16:creationId xmlns:a16="http://schemas.microsoft.com/office/drawing/2014/main" id="{F589CFCB-6AC3-3810-37CB-091CF2C92031}"/>
              </a:ext>
            </a:extLst>
          </p:cNvPr>
          <p:cNvSpPr>
            <a:spLocks noGrp="1"/>
          </p:cNvSpPr>
          <p:nvPr>
            <p:ph type="sldNum" sz="quarter" idx="12"/>
          </p:nvPr>
        </p:nvSpPr>
        <p:spPr/>
        <p:txBody>
          <a:bodyPr/>
          <a:lstStyle/>
          <a:p>
            <a:fld id="{C95E8E5B-C54E-4915-B069-2B2C8B7FEC1E}" type="slidenum">
              <a:rPr lang="en-US" smtClean="0"/>
              <a:pPr/>
              <a:t>28</a:t>
            </a:fld>
            <a:endParaRPr lang="en-US"/>
          </a:p>
        </p:txBody>
      </p:sp>
      <p:pic>
        <p:nvPicPr>
          <p:cNvPr id="3" name="image2.png" descr="Screenshot of funding opportunities section in IowaGrants.">
            <a:extLst>
              <a:ext uri="{FF2B5EF4-FFF2-40B4-BE49-F238E27FC236}">
                <a16:creationId xmlns:a16="http://schemas.microsoft.com/office/drawing/2014/main" id="{322A459A-997F-4DA9-27DE-B8E5DB19F26D}"/>
              </a:ext>
            </a:extLst>
          </p:cNvPr>
          <p:cNvPicPr/>
          <p:nvPr/>
        </p:nvPicPr>
        <p:blipFill>
          <a:blip r:embed="rId2"/>
          <a:srcRect/>
          <a:stretch>
            <a:fillRect/>
          </a:stretch>
        </p:blipFill>
        <p:spPr>
          <a:xfrm>
            <a:off x="907403" y="3117022"/>
            <a:ext cx="6309360" cy="3009900"/>
          </a:xfrm>
          <a:prstGeom prst="rect">
            <a:avLst/>
          </a:prstGeom>
          <a:ln/>
        </p:spPr>
      </p:pic>
      <p:sp>
        <p:nvSpPr>
          <p:cNvPr id="5" name="TextBox 4">
            <a:extLst>
              <a:ext uri="{FF2B5EF4-FFF2-40B4-BE49-F238E27FC236}">
                <a16:creationId xmlns:a16="http://schemas.microsoft.com/office/drawing/2014/main" id="{4AE49364-65EE-73C8-591B-07855D57E9EA}"/>
              </a:ext>
            </a:extLst>
          </p:cNvPr>
          <p:cNvSpPr txBox="1"/>
          <p:nvPr/>
        </p:nvSpPr>
        <p:spPr>
          <a:xfrm>
            <a:off x="397245" y="1545920"/>
            <a:ext cx="7329677"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000000"/>
                </a:solidFill>
                <a:effectLst/>
                <a:ea typeface="Calibri" panose="020F0502020204030204" pitchFamily="34" charset="0"/>
              </a:rPr>
              <a:t>Each individual within the applicant organization who desires or needs access to the application must be registered in </a:t>
            </a:r>
            <a:r>
              <a:rPr lang="en-US" sz="1800" dirty="0" err="1">
                <a:solidFill>
                  <a:srgbClr val="000000"/>
                </a:solidFill>
                <a:effectLst/>
                <a:ea typeface="Calibri" panose="020F0502020204030204" pitchFamily="34" charset="0"/>
              </a:rPr>
              <a:t>IowaGrants.Gov</a:t>
            </a:r>
            <a:r>
              <a:rPr lang="en-US" sz="1800" dirty="0">
                <a:solidFill>
                  <a:srgbClr val="000000"/>
                </a:solidFill>
                <a:effectLst/>
                <a:ea typeface="Calibri" panose="020F0502020204030204" pitchFamily="34" charset="0"/>
              </a:rPr>
              <a:t>.</a:t>
            </a:r>
          </a:p>
          <a:p>
            <a:pPr marL="285750" indent="-285750">
              <a:buFont typeface="Arial" panose="020B0604020202020204" pitchFamily="34" charset="0"/>
              <a:buChar char="•"/>
            </a:pPr>
            <a:r>
              <a:rPr lang="en-US" sz="1800" u="none" strike="noStrike" dirty="0">
                <a:effectLst/>
                <a:ea typeface="Calibri" panose="020F0502020204030204" pitchFamily="34" charset="0"/>
              </a:rPr>
              <a:t>Once signed in you will see the left side bar and click on Funding Opportunities.</a:t>
            </a:r>
          </a:p>
          <a:p>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560043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25657-058D-E63B-F23B-7F86D6B1E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D1A1F-48D0-7ACA-CACF-517D5D18C668}"/>
              </a:ext>
            </a:extLst>
          </p:cNvPr>
          <p:cNvSpPr>
            <a:spLocks noGrp="1"/>
          </p:cNvSpPr>
          <p:nvPr>
            <p:ph type="title"/>
          </p:nvPr>
        </p:nvSpPr>
        <p:spPr>
          <a:xfrm>
            <a:off x="397245" y="459808"/>
            <a:ext cx="7886700" cy="734805"/>
          </a:xfrm>
        </p:spPr>
        <p:txBody>
          <a:bodyPr anchor="ctr">
            <a:normAutofit fontScale="90000"/>
          </a:bodyPr>
          <a:lstStyle/>
          <a:p>
            <a:r>
              <a:rPr lang="en-US" dirty="0" err="1"/>
              <a:t>IowaGrants</a:t>
            </a:r>
            <a:r>
              <a:rPr lang="en-US" dirty="0"/>
              <a:t> Help – Start Application</a:t>
            </a:r>
          </a:p>
        </p:txBody>
      </p:sp>
      <p:sp>
        <p:nvSpPr>
          <p:cNvPr id="4" name="Slide Number Placeholder 3">
            <a:extLst>
              <a:ext uri="{FF2B5EF4-FFF2-40B4-BE49-F238E27FC236}">
                <a16:creationId xmlns:a16="http://schemas.microsoft.com/office/drawing/2014/main" id="{14C80A10-4D24-E2A2-2AF7-6881134F304D}"/>
              </a:ext>
            </a:extLst>
          </p:cNvPr>
          <p:cNvSpPr>
            <a:spLocks noGrp="1"/>
          </p:cNvSpPr>
          <p:nvPr>
            <p:ph type="sldNum" sz="quarter" idx="12"/>
          </p:nvPr>
        </p:nvSpPr>
        <p:spPr/>
        <p:txBody>
          <a:bodyPr/>
          <a:lstStyle/>
          <a:p>
            <a:fld id="{C95E8E5B-C54E-4915-B069-2B2C8B7FEC1E}" type="slidenum">
              <a:rPr lang="en-US" smtClean="0"/>
              <a:pPr/>
              <a:t>29</a:t>
            </a:fld>
            <a:endParaRPr lang="en-US"/>
          </a:p>
        </p:txBody>
      </p:sp>
      <p:sp>
        <p:nvSpPr>
          <p:cNvPr id="5" name="TextBox 4">
            <a:extLst>
              <a:ext uri="{FF2B5EF4-FFF2-40B4-BE49-F238E27FC236}">
                <a16:creationId xmlns:a16="http://schemas.microsoft.com/office/drawing/2014/main" id="{407E32D4-FFB8-4154-C480-9438C320872F}"/>
              </a:ext>
            </a:extLst>
          </p:cNvPr>
          <p:cNvSpPr txBox="1"/>
          <p:nvPr/>
        </p:nvSpPr>
        <p:spPr>
          <a:xfrm>
            <a:off x="804672" y="1536192"/>
            <a:ext cx="6537960" cy="923330"/>
          </a:xfrm>
          <a:prstGeom prst="rect">
            <a:avLst/>
          </a:prstGeom>
          <a:noFill/>
        </p:spPr>
        <p:txBody>
          <a:bodyPr wrap="square" rtlCol="0">
            <a:spAutoFit/>
          </a:bodyPr>
          <a:lstStyle/>
          <a:p>
            <a:pPr marL="342900" marR="0" lvl="0" indent="-342900">
              <a:buFont typeface="Arial" panose="020B0604020202020204" pitchFamily="34" charset="0"/>
              <a:buChar char="●"/>
            </a:pPr>
            <a:r>
              <a:rPr lang="en-US" sz="1800" u="none" strike="noStrike" dirty="0">
                <a:effectLst/>
                <a:ea typeface="Calibri" panose="020F0502020204030204" pitchFamily="34" charset="0"/>
              </a:rPr>
              <a:t>When ready to create your application, click on “Start a New Application”</a:t>
            </a:r>
            <a:endParaRPr lang="en-US" sz="1800" dirty="0">
              <a:solidFill>
                <a:srgbClr val="000000"/>
              </a:solidFill>
              <a:effectLst/>
              <a:ea typeface="Calibri" panose="020F0502020204030204" pitchFamily="34" charset="0"/>
            </a:endParaRPr>
          </a:p>
          <a:p>
            <a:endParaRPr lang="en-US" dirty="0"/>
          </a:p>
        </p:txBody>
      </p:sp>
      <p:pic>
        <p:nvPicPr>
          <p:cNvPr id="7" name="image7.png" descr="Screenshot of how to start a new application in IowaGrants.">
            <a:extLst>
              <a:ext uri="{FF2B5EF4-FFF2-40B4-BE49-F238E27FC236}">
                <a16:creationId xmlns:a16="http://schemas.microsoft.com/office/drawing/2014/main" id="{F768A1B1-DB6C-D19A-82A2-C7E923A6D644}"/>
              </a:ext>
            </a:extLst>
          </p:cNvPr>
          <p:cNvPicPr/>
          <p:nvPr/>
        </p:nvPicPr>
        <p:blipFill>
          <a:blip r:embed="rId2"/>
          <a:srcRect/>
          <a:stretch>
            <a:fillRect/>
          </a:stretch>
        </p:blipFill>
        <p:spPr>
          <a:xfrm>
            <a:off x="687853" y="2459522"/>
            <a:ext cx="7095744" cy="3496818"/>
          </a:xfrm>
          <a:prstGeom prst="rect">
            <a:avLst/>
          </a:prstGeom>
          <a:ln/>
        </p:spPr>
      </p:pic>
    </p:spTree>
    <p:extLst>
      <p:ext uri="{BB962C8B-B14F-4D97-AF65-F5344CB8AC3E}">
        <p14:creationId xmlns:p14="http://schemas.microsoft.com/office/powerpoint/2010/main" val="211212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35210-EF06-00C0-A8E6-5ADF1311D7A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CBD0E2B-6922-5164-FF8B-A2339050D7F3}"/>
              </a:ext>
            </a:extLst>
          </p:cNvPr>
          <p:cNvSpPr>
            <a:spLocks noGrp="1"/>
          </p:cNvSpPr>
          <p:nvPr>
            <p:ph type="title"/>
          </p:nvPr>
        </p:nvSpPr>
        <p:spPr>
          <a:xfrm>
            <a:off x="398834" y="26025"/>
            <a:ext cx="7886700" cy="1325563"/>
          </a:xfrm>
        </p:spPr>
        <p:txBody>
          <a:bodyPr>
            <a:normAutofit/>
          </a:bodyPr>
          <a:lstStyle/>
          <a:p>
            <a:r>
              <a:rPr lang="en-US" sz="3600" dirty="0"/>
              <a:t>Disclaimer Continued</a:t>
            </a:r>
          </a:p>
        </p:txBody>
      </p:sp>
      <p:sp>
        <p:nvSpPr>
          <p:cNvPr id="4" name="TextBox 3">
            <a:extLst>
              <a:ext uri="{FF2B5EF4-FFF2-40B4-BE49-F238E27FC236}">
                <a16:creationId xmlns:a16="http://schemas.microsoft.com/office/drawing/2014/main" id="{B72E7DA7-83A9-89C4-13A3-F7FDAAFA3B6F}"/>
              </a:ext>
            </a:extLst>
          </p:cNvPr>
          <p:cNvSpPr txBox="1"/>
          <p:nvPr/>
        </p:nvSpPr>
        <p:spPr>
          <a:xfrm>
            <a:off x="321012" y="972766"/>
            <a:ext cx="8501975" cy="5078313"/>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dirty="0">
                <a:solidFill>
                  <a:srgbClr val="262828"/>
                </a:solidFill>
              </a:rPr>
              <a:t>This webinar is not intended to be legal advice. If you have any legal questions, please consult your attorney.</a:t>
            </a:r>
            <a:endParaRPr lang="en-US" dirty="0">
              <a:solidFill>
                <a:srgbClr val="262828"/>
              </a:solidFill>
              <a:cs typeface="Arial"/>
            </a:endParaRPr>
          </a:p>
          <a:p>
            <a:pPr marL="342900" indent="-342900">
              <a:buFont typeface="Arial" panose="020B0604020202020204" pitchFamily="34" charset="0"/>
              <a:buChar char="•"/>
            </a:pPr>
            <a:endParaRPr lang="en-US" dirty="0">
              <a:solidFill>
                <a:srgbClr val="262828"/>
              </a:solidFill>
              <a:cs typeface="Arial"/>
            </a:endParaRPr>
          </a:p>
          <a:p>
            <a:pPr marL="342900" indent="-342900">
              <a:buFont typeface="Arial" panose="020B0604020202020204" pitchFamily="34" charset="0"/>
              <a:buChar char="•"/>
            </a:pPr>
            <a:r>
              <a:rPr lang="en-US" dirty="0">
                <a:solidFill>
                  <a:srgbClr val="262828"/>
                </a:solidFill>
                <a:cs typeface="Arial"/>
              </a:rPr>
              <a:t>As the presenter today, I will not be on the evaluation committee for the future procurement being described. </a:t>
            </a:r>
          </a:p>
          <a:p>
            <a:pPr marL="342900" indent="-342900">
              <a:buFont typeface="Arial" panose="020B0604020202020204" pitchFamily="34" charset="0"/>
              <a:buChar char="•"/>
            </a:pPr>
            <a:endParaRPr lang="en-US" dirty="0">
              <a:solidFill>
                <a:srgbClr val="262828"/>
              </a:solidFill>
              <a:cs typeface="Arial"/>
            </a:endParaRPr>
          </a:p>
          <a:p>
            <a:pPr marL="342900" indent="-342900">
              <a:buFont typeface="Arial" panose="020B0604020202020204" pitchFamily="34" charset="0"/>
              <a:buChar char="•"/>
            </a:pPr>
            <a:r>
              <a:rPr lang="en-US" dirty="0">
                <a:solidFill>
                  <a:srgbClr val="262828"/>
                </a:solidFill>
                <a:cs typeface="Arial"/>
              </a:rPr>
              <a:t>Attendance or lack of attendance at this webinar will not impact future scoring of Iowa HHS procurements in any way. </a:t>
            </a:r>
          </a:p>
          <a:p>
            <a:pPr marL="342900" indent="-342900">
              <a:buFont typeface="Arial" panose="020B0604020202020204" pitchFamily="34" charset="0"/>
              <a:buChar char="•"/>
            </a:pPr>
            <a:endParaRPr lang="en-US" dirty="0">
              <a:solidFill>
                <a:srgbClr val="262828"/>
              </a:solidFill>
              <a:cs typeface="Arial"/>
            </a:endParaRPr>
          </a:p>
          <a:p>
            <a:pPr marL="342900" indent="-342900">
              <a:buFont typeface="Arial" panose="020B0604020202020204" pitchFamily="34" charset="0"/>
              <a:buChar char="•"/>
            </a:pPr>
            <a:r>
              <a:rPr lang="en-US" dirty="0">
                <a:solidFill>
                  <a:srgbClr val="262828"/>
                </a:solidFill>
                <a:cs typeface="Arial"/>
              </a:rPr>
              <a:t>The information presented in this webinar today is intended to be general in nature and available to any organizations that may wish to apply for Iowa HHS procurements. The guidance provided today is not directed to any specific organization or specific situation. This will be recorded and available on HHS website.</a:t>
            </a:r>
          </a:p>
          <a:p>
            <a:pPr marL="342900" indent="-342900">
              <a:buFont typeface="Arial" panose="020B0604020202020204" pitchFamily="34" charset="0"/>
              <a:buChar char="•"/>
            </a:pPr>
            <a:endParaRPr lang="en-US" dirty="0">
              <a:solidFill>
                <a:srgbClr val="262828"/>
              </a:solidFill>
              <a:cs typeface="Arial"/>
            </a:endParaRPr>
          </a:p>
          <a:p>
            <a:pPr marL="342900" indent="-342900">
              <a:buFont typeface="Arial" panose="020B0604020202020204" pitchFamily="34" charset="0"/>
              <a:buChar char="•"/>
            </a:pPr>
            <a:r>
              <a:rPr lang="en-US" dirty="0">
                <a:solidFill>
                  <a:srgbClr val="262828"/>
                </a:solidFill>
                <a:cs typeface="Arial"/>
              </a:rPr>
              <a:t>In the event that any information provided on this webinar differs from information provided in a current or future procurement document, the language within the RFP shall govern.</a:t>
            </a:r>
          </a:p>
        </p:txBody>
      </p:sp>
      <p:sp>
        <p:nvSpPr>
          <p:cNvPr id="7" name="Slide Number Placeholder 6">
            <a:extLst>
              <a:ext uri="{FF2B5EF4-FFF2-40B4-BE49-F238E27FC236}">
                <a16:creationId xmlns:a16="http://schemas.microsoft.com/office/drawing/2014/main" id="{E5456E5A-964C-79CA-75D4-2FF9026A71CE}"/>
              </a:ext>
            </a:extLst>
          </p:cNvPr>
          <p:cNvSpPr>
            <a:spLocks noGrp="1"/>
          </p:cNvSpPr>
          <p:nvPr>
            <p:ph type="sldNum" sz="quarter" idx="12"/>
          </p:nvPr>
        </p:nvSpPr>
        <p:spPr/>
        <p:txBody>
          <a:bodyPr/>
          <a:lstStyle/>
          <a:p>
            <a:fld id="{C95E8E5B-C54E-4915-B069-2B2C8B7FEC1E}" type="slidenum">
              <a:rPr lang="en-US" smtClean="0"/>
              <a:pPr/>
              <a:t>3</a:t>
            </a:fld>
            <a:endParaRPr lang="en-US"/>
          </a:p>
        </p:txBody>
      </p:sp>
    </p:spTree>
    <p:extLst>
      <p:ext uri="{BB962C8B-B14F-4D97-AF65-F5344CB8AC3E}">
        <p14:creationId xmlns:p14="http://schemas.microsoft.com/office/powerpoint/2010/main" val="3335982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89A32-DD6C-0477-BBA8-34BF40E848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6ABC9E-96A8-8844-CA18-396CB4A0476A}"/>
              </a:ext>
            </a:extLst>
          </p:cNvPr>
          <p:cNvSpPr>
            <a:spLocks noGrp="1"/>
          </p:cNvSpPr>
          <p:nvPr>
            <p:ph type="title"/>
          </p:nvPr>
        </p:nvSpPr>
        <p:spPr>
          <a:xfrm>
            <a:off x="337102" y="337244"/>
            <a:ext cx="7886700" cy="734805"/>
          </a:xfrm>
        </p:spPr>
        <p:txBody>
          <a:bodyPr anchor="ctr">
            <a:normAutofit fontScale="90000"/>
          </a:bodyPr>
          <a:lstStyle/>
          <a:p>
            <a:r>
              <a:rPr lang="en-US" dirty="0" err="1"/>
              <a:t>IowaGrants</a:t>
            </a:r>
            <a:r>
              <a:rPr lang="en-US" dirty="0"/>
              <a:t> Help – Save Form</a:t>
            </a:r>
          </a:p>
        </p:txBody>
      </p:sp>
      <p:sp>
        <p:nvSpPr>
          <p:cNvPr id="4" name="Slide Number Placeholder 3">
            <a:extLst>
              <a:ext uri="{FF2B5EF4-FFF2-40B4-BE49-F238E27FC236}">
                <a16:creationId xmlns:a16="http://schemas.microsoft.com/office/drawing/2014/main" id="{73885018-DD9E-58E0-781C-A5132E8C5838}"/>
              </a:ext>
            </a:extLst>
          </p:cNvPr>
          <p:cNvSpPr>
            <a:spLocks noGrp="1"/>
          </p:cNvSpPr>
          <p:nvPr>
            <p:ph type="sldNum" sz="quarter" idx="12"/>
          </p:nvPr>
        </p:nvSpPr>
        <p:spPr/>
        <p:txBody>
          <a:bodyPr/>
          <a:lstStyle/>
          <a:p>
            <a:fld id="{C95E8E5B-C54E-4915-B069-2B2C8B7FEC1E}" type="slidenum">
              <a:rPr lang="en-US" smtClean="0"/>
              <a:pPr/>
              <a:t>30</a:t>
            </a:fld>
            <a:endParaRPr lang="en-US"/>
          </a:p>
        </p:txBody>
      </p:sp>
      <p:sp>
        <p:nvSpPr>
          <p:cNvPr id="5" name="TextBox 4">
            <a:extLst>
              <a:ext uri="{FF2B5EF4-FFF2-40B4-BE49-F238E27FC236}">
                <a16:creationId xmlns:a16="http://schemas.microsoft.com/office/drawing/2014/main" id="{E8224485-5BD7-4101-3D55-97F49BC303E7}"/>
              </a:ext>
            </a:extLst>
          </p:cNvPr>
          <p:cNvSpPr txBox="1"/>
          <p:nvPr/>
        </p:nvSpPr>
        <p:spPr>
          <a:xfrm>
            <a:off x="499669" y="1180889"/>
            <a:ext cx="7724133" cy="1200329"/>
          </a:xfrm>
          <a:prstGeom prst="rect">
            <a:avLst/>
          </a:prstGeom>
          <a:noFill/>
        </p:spPr>
        <p:txBody>
          <a:bodyPr wrap="square" rtlCol="0">
            <a:spAutoFit/>
          </a:bodyPr>
          <a:lstStyle/>
          <a:p>
            <a:pPr marL="342900" marR="0" lvl="0" indent="-342900">
              <a:buFont typeface="Arial" panose="020B0604020202020204" pitchFamily="34" charset="0"/>
              <a:buChar char="●"/>
            </a:pPr>
            <a:r>
              <a:rPr lang="en-US" sz="1800" u="none" strike="noStrike" dirty="0">
                <a:effectLst/>
                <a:ea typeface="Calibri" panose="020F0502020204030204" pitchFamily="34" charset="0"/>
              </a:rPr>
              <a:t>After you have clicked “Save Form” you will get the following screen for review before you click “Mark as Complete” to add the green check mark on the form. </a:t>
            </a:r>
          </a:p>
          <a:p>
            <a:endParaRPr lang="en-US" dirty="0"/>
          </a:p>
        </p:txBody>
      </p:sp>
      <p:pic>
        <p:nvPicPr>
          <p:cNvPr id="3" name="image20.png" descr="Screenshot of how to save your form in IowaGrants.">
            <a:extLst>
              <a:ext uri="{FF2B5EF4-FFF2-40B4-BE49-F238E27FC236}">
                <a16:creationId xmlns:a16="http://schemas.microsoft.com/office/drawing/2014/main" id="{BE668E06-274A-3963-5B37-4DB63EE304EC}"/>
              </a:ext>
            </a:extLst>
          </p:cNvPr>
          <p:cNvPicPr/>
          <p:nvPr/>
        </p:nvPicPr>
        <p:blipFill>
          <a:blip r:embed="rId3"/>
          <a:srcRect b="50000"/>
          <a:stretch/>
        </p:blipFill>
        <p:spPr>
          <a:xfrm>
            <a:off x="625080" y="2274083"/>
            <a:ext cx="7221289" cy="2202700"/>
          </a:xfrm>
          <a:prstGeom prst="rect">
            <a:avLst/>
          </a:prstGeom>
          <a:ln/>
        </p:spPr>
      </p:pic>
      <p:sp>
        <p:nvSpPr>
          <p:cNvPr id="9" name="TextBox 8">
            <a:extLst>
              <a:ext uri="{FF2B5EF4-FFF2-40B4-BE49-F238E27FC236}">
                <a16:creationId xmlns:a16="http://schemas.microsoft.com/office/drawing/2014/main" id="{F38F5D7D-2945-03C8-E3F4-49B817AA7920}"/>
              </a:ext>
            </a:extLst>
          </p:cNvPr>
          <p:cNvSpPr txBox="1"/>
          <p:nvPr/>
        </p:nvSpPr>
        <p:spPr>
          <a:xfrm>
            <a:off x="337102" y="4751766"/>
            <a:ext cx="7968169" cy="1483996"/>
          </a:xfrm>
          <a:prstGeom prst="rect">
            <a:avLst/>
          </a:prstGeom>
          <a:noFill/>
        </p:spPr>
        <p:txBody>
          <a:bodyPr wrap="square">
            <a:spAutoFit/>
          </a:bodyPr>
          <a:lstStyle/>
          <a:p>
            <a:pPr marL="0" marR="0">
              <a:lnSpc>
                <a:spcPct val="115000"/>
              </a:lnSpc>
              <a:spcAft>
                <a:spcPts val="1000"/>
              </a:spcAft>
            </a:pPr>
            <a:r>
              <a:rPr lang="en-US" sz="1600" b="1" dirty="0">
                <a:effectLst/>
                <a:ea typeface="Calibri" panose="020F0502020204030204" pitchFamily="34" charset="0"/>
              </a:rPr>
              <a:t>Note: </a:t>
            </a:r>
            <a:r>
              <a:rPr lang="en-US" sz="1600" dirty="0">
                <a:effectLst/>
                <a:ea typeface="Calibri" panose="020F0502020204030204" pitchFamily="34" charset="0"/>
              </a:rPr>
              <a:t>there are multiple “Save Form” and “Mark as Complete” buttons. All buttons will save or mark the form complete in its entirety, not just the section you are working on. Always scroll through the form to make sure you did not miss any sections before saving or marking the form as complete. If you miss something you can always go back in the form and edit. </a:t>
            </a:r>
          </a:p>
        </p:txBody>
      </p:sp>
    </p:spTree>
    <p:extLst>
      <p:ext uri="{BB962C8B-B14F-4D97-AF65-F5344CB8AC3E}">
        <p14:creationId xmlns:p14="http://schemas.microsoft.com/office/powerpoint/2010/main" val="3740603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30BB4-35DF-DCCC-9E20-3FBE44252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7857A6-C088-2F08-6EF4-8864C727CC57}"/>
              </a:ext>
            </a:extLst>
          </p:cNvPr>
          <p:cNvSpPr>
            <a:spLocks noGrp="1"/>
          </p:cNvSpPr>
          <p:nvPr>
            <p:ph type="title"/>
          </p:nvPr>
        </p:nvSpPr>
        <p:spPr>
          <a:xfrm>
            <a:off x="397245" y="605692"/>
            <a:ext cx="7886700" cy="734805"/>
          </a:xfrm>
        </p:spPr>
        <p:txBody>
          <a:bodyPr anchor="ctr">
            <a:normAutofit fontScale="90000"/>
          </a:bodyPr>
          <a:lstStyle/>
          <a:p>
            <a:r>
              <a:rPr lang="en-US" dirty="0" err="1"/>
              <a:t>IowaGrants</a:t>
            </a:r>
            <a:r>
              <a:rPr lang="en-US" dirty="0"/>
              <a:t> Help – Submit Application</a:t>
            </a:r>
          </a:p>
        </p:txBody>
      </p:sp>
      <p:sp>
        <p:nvSpPr>
          <p:cNvPr id="4" name="Slide Number Placeholder 3">
            <a:extLst>
              <a:ext uri="{FF2B5EF4-FFF2-40B4-BE49-F238E27FC236}">
                <a16:creationId xmlns:a16="http://schemas.microsoft.com/office/drawing/2014/main" id="{FA4FE929-77C0-7023-6940-C6B01B307038}"/>
              </a:ext>
            </a:extLst>
          </p:cNvPr>
          <p:cNvSpPr>
            <a:spLocks noGrp="1"/>
          </p:cNvSpPr>
          <p:nvPr>
            <p:ph type="sldNum" sz="quarter" idx="12"/>
          </p:nvPr>
        </p:nvSpPr>
        <p:spPr/>
        <p:txBody>
          <a:bodyPr/>
          <a:lstStyle/>
          <a:p>
            <a:fld id="{C95E8E5B-C54E-4915-B069-2B2C8B7FEC1E}" type="slidenum">
              <a:rPr lang="en-US" smtClean="0"/>
              <a:pPr/>
              <a:t>31</a:t>
            </a:fld>
            <a:endParaRPr lang="en-US"/>
          </a:p>
        </p:txBody>
      </p:sp>
      <p:sp>
        <p:nvSpPr>
          <p:cNvPr id="5" name="TextBox 4">
            <a:extLst>
              <a:ext uri="{FF2B5EF4-FFF2-40B4-BE49-F238E27FC236}">
                <a16:creationId xmlns:a16="http://schemas.microsoft.com/office/drawing/2014/main" id="{E02C8B90-DE3A-5536-BC1B-3B6E8BF401F8}"/>
              </a:ext>
            </a:extLst>
          </p:cNvPr>
          <p:cNvSpPr txBox="1"/>
          <p:nvPr/>
        </p:nvSpPr>
        <p:spPr>
          <a:xfrm>
            <a:off x="397245" y="1674277"/>
            <a:ext cx="6537960" cy="830997"/>
          </a:xfrm>
          <a:prstGeom prst="rect">
            <a:avLst/>
          </a:prstGeom>
          <a:noFill/>
        </p:spPr>
        <p:txBody>
          <a:bodyPr wrap="square" rtlCol="0">
            <a:spAutoFit/>
          </a:bodyPr>
          <a:lstStyle/>
          <a:p>
            <a:pPr marL="342900" marR="0" lvl="0" indent="-342900">
              <a:buFont typeface="Arial" panose="020B0604020202020204" pitchFamily="34" charset="0"/>
              <a:buChar char="●"/>
            </a:pPr>
            <a:r>
              <a:rPr lang="en-US" sz="1600" u="none" strike="noStrike" dirty="0">
                <a:effectLst/>
                <a:ea typeface="Calibri" panose="020F0502020204030204" pitchFamily="34" charset="0"/>
              </a:rPr>
              <a:t>A completed application ready to submit will look like the below example.</a:t>
            </a:r>
          </a:p>
          <a:p>
            <a:pPr marL="742950" marR="0" lvl="1" indent="-285750">
              <a:buFont typeface="Arial" panose="020B0604020202020204" pitchFamily="34" charset="0"/>
              <a:buChar char="○"/>
            </a:pPr>
            <a:r>
              <a:rPr lang="en-US" sz="1600" u="none" strike="noStrike" dirty="0">
                <a:effectLst/>
                <a:ea typeface="Calibri" panose="020F0502020204030204" pitchFamily="34" charset="0"/>
              </a:rPr>
              <a:t>Click “Submit Application” when you are ready to. </a:t>
            </a:r>
          </a:p>
        </p:txBody>
      </p:sp>
      <p:pic>
        <p:nvPicPr>
          <p:cNvPr id="3" name="image8.png" descr="Screenshot of how to submit your application in IowaGrants.">
            <a:extLst>
              <a:ext uri="{FF2B5EF4-FFF2-40B4-BE49-F238E27FC236}">
                <a16:creationId xmlns:a16="http://schemas.microsoft.com/office/drawing/2014/main" id="{22782038-62D9-FAC8-F576-519802BB92C6}"/>
              </a:ext>
            </a:extLst>
          </p:cNvPr>
          <p:cNvPicPr/>
          <p:nvPr/>
        </p:nvPicPr>
        <p:blipFill>
          <a:blip r:embed="rId2"/>
          <a:srcRect/>
          <a:stretch>
            <a:fillRect/>
          </a:stretch>
        </p:blipFill>
        <p:spPr>
          <a:xfrm>
            <a:off x="344926" y="2687577"/>
            <a:ext cx="7457451" cy="3918710"/>
          </a:xfrm>
          <a:prstGeom prst="rect">
            <a:avLst/>
          </a:prstGeom>
          <a:ln/>
        </p:spPr>
      </p:pic>
    </p:spTree>
    <p:extLst>
      <p:ext uri="{BB962C8B-B14F-4D97-AF65-F5344CB8AC3E}">
        <p14:creationId xmlns:p14="http://schemas.microsoft.com/office/powerpoint/2010/main" val="2473180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B9BCC-DC56-F2C8-4B34-9AA039769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766E2-939F-C530-E498-F50B5B2C08AB}"/>
              </a:ext>
            </a:extLst>
          </p:cNvPr>
          <p:cNvSpPr>
            <a:spLocks noGrp="1"/>
          </p:cNvSpPr>
          <p:nvPr>
            <p:ph type="title"/>
          </p:nvPr>
        </p:nvSpPr>
        <p:spPr>
          <a:xfrm>
            <a:off x="397245" y="459808"/>
            <a:ext cx="7886700" cy="734805"/>
          </a:xfrm>
        </p:spPr>
        <p:txBody>
          <a:bodyPr anchor="ctr">
            <a:normAutofit fontScale="90000"/>
          </a:bodyPr>
          <a:lstStyle/>
          <a:p>
            <a:r>
              <a:rPr lang="en-US" dirty="0"/>
              <a:t>IowaGrants Help – Submit Application Continued</a:t>
            </a:r>
          </a:p>
        </p:txBody>
      </p:sp>
      <p:sp>
        <p:nvSpPr>
          <p:cNvPr id="4" name="Slide Number Placeholder 3">
            <a:extLst>
              <a:ext uri="{FF2B5EF4-FFF2-40B4-BE49-F238E27FC236}">
                <a16:creationId xmlns:a16="http://schemas.microsoft.com/office/drawing/2014/main" id="{978979D9-71FD-AC39-370C-85BFCDE247B1}"/>
              </a:ext>
            </a:extLst>
          </p:cNvPr>
          <p:cNvSpPr>
            <a:spLocks noGrp="1"/>
          </p:cNvSpPr>
          <p:nvPr>
            <p:ph type="sldNum" sz="quarter" idx="12"/>
          </p:nvPr>
        </p:nvSpPr>
        <p:spPr/>
        <p:txBody>
          <a:bodyPr/>
          <a:lstStyle/>
          <a:p>
            <a:fld id="{C95E8E5B-C54E-4915-B069-2B2C8B7FEC1E}" type="slidenum">
              <a:rPr lang="en-US" smtClean="0"/>
              <a:pPr/>
              <a:t>32</a:t>
            </a:fld>
            <a:endParaRPr lang="en-US"/>
          </a:p>
        </p:txBody>
      </p:sp>
      <p:sp>
        <p:nvSpPr>
          <p:cNvPr id="5" name="TextBox 4">
            <a:extLst>
              <a:ext uri="{FF2B5EF4-FFF2-40B4-BE49-F238E27FC236}">
                <a16:creationId xmlns:a16="http://schemas.microsoft.com/office/drawing/2014/main" id="{722907DF-F95B-EB74-FC6C-AFCBC73F0CF1}"/>
              </a:ext>
            </a:extLst>
          </p:cNvPr>
          <p:cNvSpPr txBox="1"/>
          <p:nvPr/>
        </p:nvSpPr>
        <p:spPr>
          <a:xfrm>
            <a:off x="397244" y="1535777"/>
            <a:ext cx="7886699" cy="646331"/>
          </a:xfrm>
          <a:prstGeom prst="rect">
            <a:avLst/>
          </a:prstGeom>
          <a:noFill/>
        </p:spPr>
        <p:txBody>
          <a:bodyPr wrap="square" rtlCol="0">
            <a:spAutoFit/>
          </a:bodyPr>
          <a:lstStyle/>
          <a:p>
            <a:pPr marL="285750" marR="0" indent="-285750">
              <a:buFont typeface="Arial" panose="020B0604020202020204" pitchFamily="34" charset="0"/>
              <a:buChar char="•"/>
            </a:pPr>
            <a:r>
              <a:rPr lang="en-US" sz="1800" dirty="0">
                <a:effectLst/>
                <a:ea typeface="Calibri" panose="020F0502020204030204" pitchFamily="34" charset="0"/>
              </a:rPr>
              <a:t>All applicants must sign and certify that they have read and understand the terms of the Funding Opportunity. Click “Submit”.</a:t>
            </a:r>
          </a:p>
        </p:txBody>
      </p:sp>
      <p:pic>
        <p:nvPicPr>
          <p:cNvPr id="7" name="image22.png" descr="Screenshot of the please confirm pop up in IowaGrants.">
            <a:extLst>
              <a:ext uri="{FF2B5EF4-FFF2-40B4-BE49-F238E27FC236}">
                <a16:creationId xmlns:a16="http://schemas.microsoft.com/office/drawing/2014/main" id="{57456049-7998-B0B3-0EF3-8EA461C7F358}"/>
              </a:ext>
            </a:extLst>
          </p:cNvPr>
          <p:cNvPicPr/>
          <p:nvPr/>
        </p:nvPicPr>
        <p:blipFill>
          <a:blip r:embed="rId2"/>
          <a:srcRect/>
          <a:stretch>
            <a:fillRect/>
          </a:stretch>
        </p:blipFill>
        <p:spPr>
          <a:xfrm>
            <a:off x="1426513" y="2321725"/>
            <a:ext cx="5189220" cy="1429256"/>
          </a:xfrm>
          <a:prstGeom prst="rect">
            <a:avLst/>
          </a:prstGeom>
          <a:ln/>
        </p:spPr>
      </p:pic>
      <p:sp>
        <p:nvSpPr>
          <p:cNvPr id="9" name="TextBox 8">
            <a:extLst>
              <a:ext uri="{FF2B5EF4-FFF2-40B4-BE49-F238E27FC236}">
                <a16:creationId xmlns:a16="http://schemas.microsoft.com/office/drawing/2014/main" id="{0CAA8158-C63B-78B3-DA18-DF2327884ED2}"/>
              </a:ext>
            </a:extLst>
          </p:cNvPr>
          <p:cNvSpPr txBox="1"/>
          <p:nvPr/>
        </p:nvSpPr>
        <p:spPr>
          <a:xfrm>
            <a:off x="605028" y="3891062"/>
            <a:ext cx="7678915" cy="2862322"/>
          </a:xfrm>
          <a:prstGeom prst="rect">
            <a:avLst/>
          </a:prstGeom>
          <a:noFill/>
        </p:spPr>
        <p:txBody>
          <a:bodyPr wrap="square">
            <a:spAutoFit/>
          </a:bodyPr>
          <a:lstStyle/>
          <a:p>
            <a:pPr marL="0" marR="0"/>
            <a:r>
              <a:rPr lang="en-US" sz="1600" b="1" dirty="0">
                <a:effectLst/>
                <a:ea typeface="Calibri" panose="020F0502020204030204" pitchFamily="34" charset="0"/>
              </a:rPr>
              <a:t>Reminder Notes:</a:t>
            </a:r>
            <a:endParaRPr lang="en-US" sz="1600" dirty="0">
              <a:effectLst/>
              <a:ea typeface="Calibri" panose="020F0502020204030204" pitchFamily="34" charset="0"/>
            </a:endParaRPr>
          </a:p>
          <a:p>
            <a:pPr marL="342900" marR="0" lvl="0" indent="-342900">
              <a:buFont typeface="Arial" panose="020B0604020202020204" pitchFamily="34" charset="0"/>
              <a:buChar char="●"/>
            </a:pPr>
            <a:r>
              <a:rPr lang="en-US" sz="1600" u="none" strike="noStrike" dirty="0">
                <a:effectLst/>
                <a:ea typeface="Calibri" panose="020F0502020204030204" pitchFamily="34" charset="0"/>
              </a:rPr>
              <a:t>The application can’t be submitted until ALL forms are completed and saved and marked as complete.</a:t>
            </a:r>
          </a:p>
          <a:p>
            <a:pPr marL="342900" marR="0" lvl="0" indent="-342900">
              <a:buFont typeface="Arial" panose="020B0604020202020204" pitchFamily="34" charset="0"/>
              <a:buChar char="●"/>
            </a:pPr>
            <a:r>
              <a:rPr lang="en-US" sz="1600" u="none" strike="noStrike" dirty="0">
                <a:effectLst/>
                <a:ea typeface="Calibri" panose="020F0502020204030204" pitchFamily="34" charset="0"/>
              </a:rPr>
              <a:t>The applicant has the opportunity to go back into the application forms as many times as deemed necessary to edit/complete the application even if they have marked the forms as complete.</a:t>
            </a:r>
          </a:p>
          <a:p>
            <a:pPr marL="342900" marR="0" lvl="0" indent="-342900">
              <a:buFont typeface="Arial" panose="020B0604020202020204" pitchFamily="34" charset="0"/>
              <a:buChar char="●"/>
            </a:pPr>
            <a:r>
              <a:rPr lang="en-US" sz="1600" u="none" strike="noStrike" dirty="0">
                <a:effectLst/>
                <a:ea typeface="Calibri" panose="020F0502020204030204" pitchFamily="34" charset="0"/>
              </a:rPr>
              <a:t>Once the application is submitted the applicant can no longer access the forms to edit. They will always have a view of the application for reference or for printing</a:t>
            </a:r>
            <a:r>
              <a:rPr lang="en-US" sz="1800" u="none" strike="noStrike" dirty="0">
                <a:effectLst/>
                <a:latin typeface="Calibri" panose="020F0502020204030204" pitchFamily="34" charset="0"/>
                <a:ea typeface="Calibri" panose="020F0502020204030204" pitchFamily="34" charset="0"/>
              </a:rPr>
              <a:t>.</a:t>
            </a:r>
            <a:endParaRPr lang="en-US" sz="1600" u="none" strike="noStrike" dirty="0">
              <a:effectLst/>
              <a:latin typeface="Calibri" panose="020F0502020204030204" pitchFamily="34" charset="0"/>
              <a:ea typeface="Calibri" panose="020F0502020204030204" pitchFamily="34" charset="0"/>
            </a:endParaRPr>
          </a:p>
          <a:p>
            <a:pPr marL="0" marR="0"/>
            <a:br>
              <a:rPr lang="en-US" sz="1600" dirty="0">
                <a:effectLst/>
                <a:latin typeface="Calibri" panose="020F0502020204030204" pitchFamily="34" charset="0"/>
                <a:ea typeface="Calibri" panose="020F0502020204030204" pitchFamily="34" charset="0"/>
              </a:rPr>
            </a:br>
            <a:r>
              <a:rPr lang="en-US" sz="1800" b="1" u="none" strike="noStrike" dirty="0">
                <a:effectLst/>
                <a:latin typeface="Calibri" panose="020F050202020403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54979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45A98-157B-886B-1D3F-8207E5477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3E45A6-08FE-675F-F375-84A2AF20CC65}"/>
              </a:ext>
            </a:extLst>
          </p:cNvPr>
          <p:cNvSpPr>
            <a:spLocks noGrp="1"/>
          </p:cNvSpPr>
          <p:nvPr>
            <p:ph type="title"/>
          </p:nvPr>
        </p:nvSpPr>
        <p:spPr>
          <a:xfrm>
            <a:off x="383311" y="3849014"/>
            <a:ext cx="9202487" cy="1350961"/>
          </a:xfrm>
        </p:spPr>
        <p:txBody>
          <a:bodyPr>
            <a:normAutofit/>
          </a:bodyPr>
          <a:lstStyle/>
          <a:p>
            <a:r>
              <a:rPr lang="en-US" sz="4000" b="1" dirty="0"/>
              <a:t>Summary</a:t>
            </a:r>
          </a:p>
        </p:txBody>
      </p:sp>
      <p:sp>
        <p:nvSpPr>
          <p:cNvPr id="4" name="Slide Number Placeholder 3">
            <a:extLst>
              <a:ext uri="{FF2B5EF4-FFF2-40B4-BE49-F238E27FC236}">
                <a16:creationId xmlns:a16="http://schemas.microsoft.com/office/drawing/2014/main" id="{30ECFAD6-34F8-587E-44FA-BF2018203D76}"/>
              </a:ext>
            </a:extLst>
          </p:cNvPr>
          <p:cNvSpPr>
            <a:spLocks noGrp="1"/>
          </p:cNvSpPr>
          <p:nvPr>
            <p:ph type="sldNum" sz="quarter" idx="12"/>
          </p:nvPr>
        </p:nvSpPr>
        <p:spPr/>
        <p:txBody>
          <a:bodyPr/>
          <a:lstStyle/>
          <a:p>
            <a:fld id="{C95E8E5B-C54E-4915-B069-2B2C8B7FEC1E}" type="slidenum">
              <a:rPr lang="en-US" smtClean="0"/>
              <a:pPr/>
              <a:t>33</a:t>
            </a:fld>
            <a:endParaRPr lang="en-US"/>
          </a:p>
        </p:txBody>
      </p:sp>
    </p:spTree>
    <p:extLst>
      <p:ext uri="{BB962C8B-B14F-4D97-AF65-F5344CB8AC3E}">
        <p14:creationId xmlns:p14="http://schemas.microsoft.com/office/powerpoint/2010/main" val="2392478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2F758-19FD-2B12-AF2C-F7CDA425A33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52457E-3E38-56FA-3B3E-D551CFA20C72}"/>
              </a:ext>
            </a:extLst>
          </p:cNvPr>
          <p:cNvSpPr>
            <a:spLocks noGrp="1"/>
          </p:cNvSpPr>
          <p:nvPr>
            <p:ph sz="half" idx="1"/>
          </p:nvPr>
        </p:nvSpPr>
        <p:spPr>
          <a:xfrm>
            <a:off x="492704" y="487596"/>
            <a:ext cx="8022646" cy="5254308"/>
          </a:xfrm>
        </p:spPr>
        <p:txBody>
          <a:bodyPr vert="horz" lIns="91440" tIns="45720" rIns="91440" bIns="45720" rtlCol="0" anchor="t">
            <a:noAutofit/>
          </a:bodyPr>
          <a:lstStyle/>
          <a:p>
            <a:pPr>
              <a:buFont typeface="Wingdings 3"/>
              <a:buChar char=""/>
            </a:pPr>
            <a:r>
              <a:rPr lang="en-US" sz="1600" dirty="0">
                <a:latin typeface="Arial"/>
                <a:ea typeface="Calibri"/>
                <a:cs typeface="Arial"/>
              </a:rPr>
              <a:t>Review what is eligible for type of equipment - Dollar amount, examples of types</a:t>
            </a:r>
            <a:endParaRPr lang="en-US" sz="1600" dirty="0">
              <a:latin typeface="Arial"/>
              <a:cs typeface="Arial"/>
            </a:endParaRPr>
          </a:p>
          <a:p>
            <a:pPr>
              <a:buFont typeface="Wingdings 3"/>
              <a:buChar char=""/>
            </a:pPr>
            <a:r>
              <a:rPr lang="en-US" sz="1600" dirty="0">
                <a:latin typeface="Arial"/>
                <a:ea typeface="Calibri"/>
                <a:cs typeface="Arial"/>
              </a:rPr>
              <a:t>Organizations that we awarded under first Best and Brightest procurement are not eligible</a:t>
            </a:r>
            <a:endParaRPr lang="en-US" sz="1600" dirty="0">
              <a:latin typeface="Arial"/>
              <a:cs typeface="Arial"/>
            </a:endParaRPr>
          </a:p>
          <a:p>
            <a:pPr>
              <a:buFont typeface="Wingdings 3"/>
              <a:buChar char=""/>
            </a:pPr>
            <a:r>
              <a:rPr lang="en-US" sz="1600" dirty="0">
                <a:latin typeface="Arial"/>
                <a:ea typeface="Calibri"/>
                <a:cs typeface="Arial"/>
              </a:rPr>
              <a:t>If RFP says only one application, you should only submit one application</a:t>
            </a:r>
          </a:p>
          <a:p>
            <a:pPr>
              <a:buFont typeface="Wingdings 3"/>
              <a:buChar char=""/>
            </a:pPr>
            <a:r>
              <a:rPr lang="en-US" sz="1600" dirty="0">
                <a:latin typeface="Arial"/>
                <a:ea typeface="Calibri"/>
                <a:cs typeface="Arial"/>
              </a:rPr>
              <a:t>If RFP says only one piece of equipment, you should only request one piece of equipment.</a:t>
            </a:r>
          </a:p>
          <a:p>
            <a:pPr>
              <a:buFont typeface="Wingdings 3"/>
              <a:buChar char=""/>
            </a:pPr>
            <a:r>
              <a:rPr lang="en-US" sz="1600" dirty="0">
                <a:latin typeface="Arial"/>
                <a:ea typeface="Calibri"/>
                <a:cs typeface="Arial"/>
              </a:rPr>
              <a:t>Following directions is very important</a:t>
            </a:r>
            <a:endParaRPr lang="en-US" sz="1600" dirty="0">
              <a:latin typeface="Arial"/>
              <a:cs typeface="Arial"/>
            </a:endParaRPr>
          </a:p>
          <a:p>
            <a:pPr>
              <a:buFont typeface="Wingdings 3"/>
              <a:buChar char=""/>
            </a:pPr>
            <a:r>
              <a:rPr lang="en-US" sz="1600" dirty="0">
                <a:latin typeface="Arial"/>
                <a:ea typeface="Calibri"/>
                <a:cs typeface="Arial"/>
              </a:rPr>
              <a:t>Pay attention to the email addresses that you put in IowaGrants. Those people are who we will contact if issues. Consider upcoming vacations, extended leaves, retirements. Make sure to check your spam folder often.</a:t>
            </a:r>
            <a:endParaRPr lang="en-US" sz="1600" dirty="0">
              <a:latin typeface="Arial"/>
              <a:cs typeface="Arial"/>
            </a:endParaRPr>
          </a:p>
          <a:p>
            <a:pPr>
              <a:buFont typeface="Wingdings 3"/>
              <a:buChar char=""/>
            </a:pPr>
            <a:r>
              <a:rPr lang="en-US" sz="1600" dirty="0">
                <a:latin typeface="Arial"/>
                <a:ea typeface="Calibri"/>
                <a:cs typeface="Arial"/>
              </a:rPr>
              <a:t>Do not guess at your budget and don't leave it blank. Provide a justifiable number. Describe how you know that number is reasonable.</a:t>
            </a:r>
          </a:p>
          <a:p>
            <a:pPr>
              <a:buFont typeface="Wingdings 3"/>
              <a:buChar char=""/>
            </a:pPr>
            <a:r>
              <a:rPr lang="en-US" sz="1600" dirty="0">
                <a:latin typeface="Arial"/>
                <a:ea typeface="Calibri"/>
                <a:cs typeface="Arial"/>
              </a:rPr>
              <a:t>Make sure the location of the equipment is within an eligible service area.</a:t>
            </a:r>
          </a:p>
          <a:p>
            <a:pPr>
              <a:buFont typeface="Wingdings 3"/>
              <a:buChar char=""/>
            </a:pPr>
            <a:r>
              <a:rPr lang="en-US" sz="1600" dirty="0">
                <a:latin typeface="Arial"/>
                <a:ea typeface="Calibri"/>
                <a:cs typeface="Arial"/>
              </a:rPr>
              <a:t>Be clear on what you are asking for. Assume that some reviewers may be unfamiliar with technical terms and other reviewers may be very familiar with the technical terms. </a:t>
            </a:r>
            <a:endParaRPr lang="en-US" sz="1600" dirty="0">
              <a:latin typeface="Arial"/>
              <a:cs typeface="Arial"/>
            </a:endParaRPr>
          </a:p>
          <a:p>
            <a:pPr>
              <a:buFont typeface="Wingdings 3"/>
              <a:buChar char=""/>
            </a:pPr>
            <a:r>
              <a:rPr lang="en-US" sz="1600" dirty="0">
                <a:latin typeface="Arial"/>
                <a:ea typeface="Calibri"/>
                <a:cs typeface="Arial"/>
              </a:rPr>
              <a:t>Impact - tell reviewers how this will make a difference in your community in actual numbers. </a:t>
            </a:r>
            <a:endParaRPr lang="en-US" sz="1600" dirty="0">
              <a:latin typeface="Arial"/>
              <a:cs typeface="Arial"/>
            </a:endParaRPr>
          </a:p>
          <a:p>
            <a:pPr>
              <a:buFont typeface="Wingdings 3"/>
              <a:buChar char=""/>
            </a:pPr>
            <a:r>
              <a:rPr lang="en-US" sz="1600" dirty="0">
                <a:latin typeface="Arial"/>
                <a:ea typeface="Calibri"/>
                <a:cs typeface="Arial"/>
              </a:rPr>
              <a:t>This is competitive. Give it a good effort.</a:t>
            </a:r>
          </a:p>
          <a:p>
            <a:pPr marL="0" indent="0">
              <a:buNone/>
            </a:pPr>
            <a:endParaRPr lang="en-US" sz="1600" dirty="0">
              <a:latin typeface="Arial"/>
              <a:cs typeface="Arial"/>
            </a:endParaRPr>
          </a:p>
        </p:txBody>
      </p:sp>
      <p:sp>
        <p:nvSpPr>
          <p:cNvPr id="5" name="Slide Number Placeholder 4">
            <a:extLst>
              <a:ext uri="{FF2B5EF4-FFF2-40B4-BE49-F238E27FC236}">
                <a16:creationId xmlns:a16="http://schemas.microsoft.com/office/drawing/2014/main" id="{055A735C-ED2D-CB65-2F27-FA4222D97940}"/>
              </a:ext>
            </a:extLst>
          </p:cNvPr>
          <p:cNvSpPr>
            <a:spLocks noGrp="1"/>
          </p:cNvSpPr>
          <p:nvPr>
            <p:ph type="title" idx="4294967295"/>
          </p:nvPr>
        </p:nvSpPr>
        <p:spPr>
          <a:xfrm>
            <a:off x="6457950" y="6356350"/>
            <a:ext cx="20574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E8E5B-C54E-4915-B069-2B2C8B7FEC1E}" type="slidenum">
              <a:rPr kumimoji="0" lang="en-US" sz="1400" b="0" i="0" u="none" strike="noStrike" kern="1200" cap="none" spc="0" normalizeH="0" baseline="0" noProof="0" smtClean="0">
                <a:ln>
                  <a:noFill/>
                </a:ln>
                <a:solidFill>
                  <a:schemeClr val="bg1">
                    <a:lumMod val="50000"/>
                  </a:schemeClr>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dirty="0">
              <a:ln>
                <a:noFill/>
              </a:ln>
              <a:solidFill>
                <a:schemeClr val="bg1">
                  <a:lumMod val="50000"/>
                </a:schemeClr>
              </a:solidFill>
              <a:effectLst/>
              <a:uLnTx/>
              <a:uFillTx/>
              <a:latin typeface="+mj-lt"/>
              <a:ea typeface="+mn-ea"/>
              <a:cs typeface="+mn-cs"/>
            </a:endParaRPr>
          </a:p>
        </p:txBody>
      </p:sp>
    </p:spTree>
    <p:extLst>
      <p:ext uri="{BB962C8B-B14F-4D97-AF65-F5344CB8AC3E}">
        <p14:creationId xmlns:p14="http://schemas.microsoft.com/office/powerpoint/2010/main" val="2569863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ED839-8B91-23A0-5476-A1559B34CABD}"/>
              </a:ext>
            </a:extLst>
          </p:cNvPr>
          <p:cNvSpPr>
            <a:spLocks noGrp="1"/>
          </p:cNvSpPr>
          <p:nvPr>
            <p:ph type="title"/>
          </p:nvPr>
        </p:nvSpPr>
        <p:spPr>
          <a:xfrm>
            <a:off x="629841" y="317974"/>
            <a:ext cx="7885509" cy="530226"/>
          </a:xfrm>
        </p:spPr>
        <p:txBody>
          <a:bodyPr>
            <a:noAutofit/>
          </a:bodyPr>
          <a:lstStyle/>
          <a:p>
            <a:r>
              <a:rPr lang="en-US" sz="4000" dirty="0"/>
              <a:t>Questions?</a:t>
            </a:r>
          </a:p>
        </p:txBody>
      </p:sp>
      <p:sp>
        <p:nvSpPr>
          <p:cNvPr id="3" name="Content Placeholder 2">
            <a:extLst>
              <a:ext uri="{FF2B5EF4-FFF2-40B4-BE49-F238E27FC236}">
                <a16:creationId xmlns:a16="http://schemas.microsoft.com/office/drawing/2014/main" id="{C9786D3B-D219-3AA4-A462-F35E942C53D2}"/>
              </a:ext>
            </a:extLst>
          </p:cNvPr>
          <p:cNvSpPr>
            <a:spLocks noGrp="1"/>
          </p:cNvSpPr>
          <p:nvPr>
            <p:ph idx="1"/>
          </p:nvPr>
        </p:nvSpPr>
        <p:spPr>
          <a:xfrm>
            <a:off x="629841" y="1089498"/>
            <a:ext cx="7886700" cy="4495329"/>
          </a:xfrm>
        </p:spPr>
        <p:txBody>
          <a:bodyPr vert="horz" lIns="91440" tIns="45720" rIns="91440" bIns="45720" rtlCol="0" anchor="t">
            <a:normAutofit lnSpcReduction="10000"/>
          </a:bodyPr>
          <a:lstStyle/>
          <a:p>
            <a:pPr marL="0" indent="0">
              <a:buNone/>
            </a:pPr>
            <a:r>
              <a:rPr lang="en-US" sz="2400" dirty="0"/>
              <a:t>Iowa Grants Help Desk: </a:t>
            </a:r>
          </a:p>
          <a:p>
            <a:pPr marL="0" indent="0">
              <a:buNone/>
            </a:pPr>
            <a:r>
              <a:rPr lang="en-US" sz="2400" dirty="0">
                <a:hlinkClick r:id="rId2"/>
              </a:rPr>
              <a:t>iowagrants.helpdesk@hhs.iowa.gov</a:t>
            </a:r>
            <a:endParaRPr lang="en-US" sz="2400" dirty="0"/>
          </a:p>
          <a:p>
            <a:pPr marL="0" indent="0">
              <a:buNone/>
            </a:pPr>
            <a:endParaRPr lang="en-US" sz="2400" dirty="0"/>
          </a:p>
          <a:p>
            <a:pPr marL="0" indent="0">
              <a:buNone/>
            </a:pPr>
            <a:r>
              <a:rPr lang="en-US" sz="2400" dirty="0"/>
              <a:t>Healthy Hometowns Questions: </a:t>
            </a:r>
          </a:p>
          <a:p>
            <a:pPr marL="0" indent="0">
              <a:buNone/>
            </a:pPr>
            <a:r>
              <a:rPr lang="en-US" sz="2400" dirty="0">
                <a:solidFill>
                  <a:schemeClr val="tx1"/>
                </a:solidFill>
                <a:hlinkClick r:id="rId3"/>
              </a:rPr>
              <a:t>healthyhometowns@hhs.iowa.gov</a:t>
            </a:r>
            <a:r>
              <a:rPr lang="en-US" sz="2400" dirty="0">
                <a:solidFill>
                  <a:schemeClr val="tx1"/>
                </a:solidFill>
              </a:rPr>
              <a:t> </a:t>
            </a:r>
          </a:p>
          <a:p>
            <a:pPr marL="0" indent="0">
              <a:buNone/>
            </a:pPr>
            <a:endParaRPr lang="en-US" sz="2400" dirty="0">
              <a:solidFill>
                <a:schemeClr val="tx1"/>
              </a:solidFill>
              <a:cs typeface="Arial"/>
            </a:endParaRPr>
          </a:p>
          <a:p>
            <a:pPr>
              <a:buNone/>
            </a:pPr>
            <a:r>
              <a:rPr lang="en-US" sz="1800" b="1" dirty="0">
                <a:solidFill>
                  <a:schemeClr val="tx1"/>
                </a:solidFill>
                <a:highlight>
                  <a:srgbClr val="FFFFFF"/>
                </a:highlight>
                <a:cs typeface="Arial"/>
              </a:rPr>
              <a:t>Kelsey Feller</a:t>
            </a:r>
            <a:endParaRPr lang="en-US" sz="1800" dirty="0">
              <a:solidFill>
                <a:schemeClr val="tx1"/>
              </a:solidFill>
              <a:cs typeface="Arial"/>
            </a:endParaRPr>
          </a:p>
          <a:p>
            <a:pPr>
              <a:buNone/>
            </a:pPr>
            <a:r>
              <a:rPr lang="en-US" sz="1800" b="1" dirty="0">
                <a:solidFill>
                  <a:schemeClr val="tx1"/>
                </a:solidFill>
                <a:highlight>
                  <a:srgbClr val="FFFFFF"/>
                </a:highlight>
                <a:cs typeface="Arial"/>
              </a:rPr>
              <a:t>Principal Investigator, Healthy Hometowns</a:t>
            </a:r>
          </a:p>
          <a:p>
            <a:pPr>
              <a:buNone/>
            </a:pPr>
            <a:r>
              <a:rPr lang="en-US" sz="1800" b="1" dirty="0">
                <a:solidFill>
                  <a:schemeClr val="tx1"/>
                </a:solidFill>
                <a:highlight>
                  <a:srgbClr val="FFFFFF"/>
                </a:highlight>
                <a:cs typeface="Arial"/>
              </a:rPr>
              <a:t>HHS Chief Data Officer</a:t>
            </a:r>
            <a:endParaRPr lang="en-US" sz="1800" dirty="0">
              <a:solidFill>
                <a:schemeClr val="tx1"/>
              </a:solidFill>
              <a:cs typeface="Arial"/>
            </a:endParaRPr>
          </a:p>
          <a:p>
            <a:pPr>
              <a:buNone/>
            </a:pPr>
            <a:r>
              <a:rPr lang="en-US" sz="1800" b="1" dirty="0">
                <a:solidFill>
                  <a:schemeClr val="tx1"/>
                </a:solidFill>
                <a:highlight>
                  <a:srgbClr val="FFFFFF"/>
                </a:highlight>
                <a:cs typeface="Arial"/>
              </a:rPr>
              <a:t>Division Administrator, Data Privacy and Strategy</a:t>
            </a:r>
            <a:endParaRPr lang="en-US" sz="1800" dirty="0">
              <a:solidFill>
                <a:schemeClr val="tx1"/>
              </a:solidFill>
              <a:cs typeface="Arial"/>
            </a:endParaRPr>
          </a:p>
          <a:p>
            <a:pPr>
              <a:buNone/>
            </a:pPr>
            <a:r>
              <a:rPr lang="en-US" sz="1800" dirty="0">
                <a:solidFill>
                  <a:schemeClr val="tx1"/>
                </a:solidFill>
                <a:highlight>
                  <a:srgbClr val="FFFFFF"/>
                </a:highlight>
                <a:cs typeface="Arial"/>
              </a:rPr>
              <a:t>Iowa Department of Health and Human Services</a:t>
            </a:r>
            <a:endParaRPr lang="en-US" sz="1800" dirty="0">
              <a:solidFill>
                <a:schemeClr val="tx1"/>
              </a:solidFill>
              <a:cs typeface="Arial"/>
            </a:endParaRPr>
          </a:p>
          <a:p>
            <a:pPr marL="0" indent="0">
              <a:buNone/>
            </a:pPr>
            <a:endParaRPr lang="en-US" sz="2400" dirty="0">
              <a:solidFill>
                <a:schemeClr val="tx1"/>
              </a:solidFill>
              <a:cs typeface="Arial"/>
            </a:endParaRPr>
          </a:p>
        </p:txBody>
      </p:sp>
      <p:sp>
        <p:nvSpPr>
          <p:cNvPr id="5" name="Slide Number Placeholder 4">
            <a:extLst>
              <a:ext uri="{FF2B5EF4-FFF2-40B4-BE49-F238E27FC236}">
                <a16:creationId xmlns:a16="http://schemas.microsoft.com/office/drawing/2014/main" id="{E2E0D4DF-6968-5239-A898-BF2A0D2C87AB}"/>
              </a:ext>
            </a:extLst>
          </p:cNvPr>
          <p:cNvSpPr>
            <a:spLocks noGrp="1"/>
          </p:cNvSpPr>
          <p:nvPr>
            <p:ph type="sldNum" sz="quarter" idx="12"/>
          </p:nvPr>
        </p:nvSpPr>
        <p:spPr/>
        <p:txBody>
          <a:bodyPr/>
          <a:lstStyle/>
          <a:p>
            <a:fld id="{C95E8E5B-C54E-4915-B069-2B2C8B7FEC1E}" type="slidenum">
              <a:rPr lang="en-US" smtClean="0"/>
              <a:pPr/>
              <a:t>35</a:t>
            </a:fld>
            <a:endParaRPr lang="en-US"/>
          </a:p>
        </p:txBody>
      </p:sp>
      <p:sp>
        <p:nvSpPr>
          <p:cNvPr id="7" name="TextBox 6">
            <a:extLst>
              <a:ext uri="{FF2B5EF4-FFF2-40B4-BE49-F238E27FC236}">
                <a16:creationId xmlns:a16="http://schemas.microsoft.com/office/drawing/2014/main" id="{18823245-D6BE-F0E4-C7AF-3CA41D1433C9}"/>
              </a:ext>
            </a:extLst>
          </p:cNvPr>
          <p:cNvSpPr txBox="1"/>
          <p:nvPr/>
        </p:nvSpPr>
        <p:spPr>
          <a:xfrm>
            <a:off x="3292577" y="6206608"/>
            <a:ext cx="4911724" cy="369332"/>
          </a:xfrm>
          <a:prstGeom prst="rect">
            <a:avLst/>
          </a:prstGeom>
          <a:noFill/>
        </p:spPr>
        <p:txBody>
          <a:bodyPr wrap="square">
            <a:spAutoFit/>
          </a:bodyPr>
          <a:lstStyle/>
          <a:p>
            <a:pPr marL="0" indent="0">
              <a:buNone/>
            </a:pPr>
            <a:r>
              <a:rPr lang="en-US" sz="1800" b="1" dirty="0">
                <a:solidFill>
                  <a:schemeClr val="bg1"/>
                </a:solidFill>
              </a:rPr>
              <a:t>HHS.Iowa.gov/</a:t>
            </a:r>
            <a:r>
              <a:rPr lang="en-US" sz="1800" b="1" dirty="0" err="1">
                <a:solidFill>
                  <a:schemeClr val="bg1"/>
                </a:solidFill>
              </a:rPr>
              <a:t>HealthyHometowns</a:t>
            </a:r>
            <a:endParaRPr lang="en-US" sz="1800" b="1" dirty="0">
              <a:solidFill>
                <a:schemeClr val="bg1"/>
              </a:solidFill>
            </a:endParaRPr>
          </a:p>
        </p:txBody>
      </p:sp>
    </p:spTree>
    <p:extLst>
      <p:ext uri="{BB962C8B-B14F-4D97-AF65-F5344CB8AC3E}">
        <p14:creationId xmlns:p14="http://schemas.microsoft.com/office/powerpoint/2010/main" val="1986786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844CE-FBC5-EDDE-F20B-9DD8AAFF6A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6491B-AC03-24FC-A294-34BE6C16A8D3}"/>
              </a:ext>
            </a:extLst>
          </p:cNvPr>
          <p:cNvSpPr>
            <a:spLocks noGrp="1"/>
          </p:cNvSpPr>
          <p:nvPr>
            <p:ph type="title"/>
          </p:nvPr>
        </p:nvSpPr>
        <p:spPr/>
        <p:txBody>
          <a:bodyPr/>
          <a:lstStyle/>
          <a:p>
            <a:r>
              <a:rPr lang="en-US" dirty="0"/>
              <a:t>Eligibility</a:t>
            </a:r>
          </a:p>
        </p:txBody>
      </p:sp>
      <p:sp>
        <p:nvSpPr>
          <p:cNvPr id="4" name="TextBox 3">
            <a:extLst>
              <a:ext uri="{FF2B5EF4-FFF2-40B4-BE49-F238E27FC236}">
                <a16:creationId xmlns:a16="http://schemas.microsoft.com/office/drawing/2014/main" id="{1BF2643A-8BAB-2D33-4674-3A4E628056F1}"/>
              </a:ext>
            </a:extLst>
          </p:cNvPr>
          <p:cNvSpPr txBox="1"/>
          <p:nvPr/>
        </p:nvSpPr>
        <p:spPr>
          <a:xfrm>
            <a:off x="579631" y="1487695"/>
            <a:ext cx="7934528" cy="415498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400" dirty="0">
                <a:solidFill>
                  <a:srgbClr val="262828"/>
                </a:solidFill>
              </a:rPr>
              <a:t>Any</a:t>
            </a:r>
            <a:r>
              <a:rPr lang="en-US" sz="2400" dirty="0">
                <a:solidFill>
                  <a:srgbClr val="262828"/>
                </a:solidFill>
                <a:cs typeface="Arial"/>
              </a:rPr>
              <a:t> organization that has already been awarded funding through Best and Brightest Medical Equipment RFP #</a:t>
            </a:r>
            <a:r>
              <a:rPr lang="en-US" sz="2400" dirty="0">
                <a:solidFill>
                  <a:srgbClr val="262828"/>
                </a:solidFill>
                <a:ea typeface="+mn-lt"/>
                <a:cs typeface="+mn-lt"/>
              </a:rPr>
              <a:t> PHTHORC26009 will not be eligible to receive funds through the procurement described on this webinar.</a:t>
            </a:r>
          </a:p>
          <a:p>
            <a:pPr marL="457200" indent="-457200">
              <a:buFont typeface="Arial" panose="020B0604020202020204" pitchFamily="34" charset="0"/>
              <a:buChar char="•"/>
            </a:pPr>
            <a:endParaRPr lang="en-US" sz="2400" dirty="0">
              <a:solidFill>
                <a:srgbClr val="262828"/>
              </a:solidFill>
              <a:cs typeface="Arial"/>
            </a:endParaRPr>
          </a:p>
          <a:p>
            <a:pPr marL="457200" indent="-457200">
              <a:buFont typeface="Arial" panose="020B0604020202020204" pitchFamily="34" charset="0"/>
              <a:buChar char="•"/>
            </a:pPr>
            <a:r>
              <a:rPr lang="en-US" sz="2400" dirty="0">
                <a:solidFill>
                  <a:srgbClr val="262828"/>
                </a:solidFill>
                <a:cs typeface="Arial"/>
              </a:rPr>
              <a:t>Organizations that applied for the RFP noted above and were not awarded funds are eligible to apply again, assuming all other eligibility requirements are met. You can apply for the same piece of equipment again.</a:t>
            </a:r>
          </a:p>
        </p:txBody>
      </p:sp>
      <p:sp>
        <p:nvSpPr>
          <p:cNvPr id="7" name="Slide Number Placeholder 6">
            <a:extLst>
              <a:ext uri="{FF2B5EF4-FFF2-40B4-BE49-F238E27FC236}">
                <a16:creationId xmlns:a16="http://schemas.microsoft.com/office/drawing/2014/main" id="{EE26BD8A-B1D4-E236-803E-A69BCCB27A37}"/>
              </a:ext>
            </a:extLst>
          </p:cNvPr>
          <p:cNvSpPr>
            <a:spLocks noGrp="1"/>
          </p:cNvSpPr>
          <p:nvPr>
            <p:ph type="sldNum" sz="quarter" idx="12"/>
          </p:nvPr>
        </p:nvSpPr>
        <p:spPr/>
        <p:txBody>
          <a:bodyPr/>
          <a:lstStyle/>
          <a:p>
            <a:fld id="{C95E8E5B-C54E-4915-B069-2B2C8B7FEC1E}" type="slidenum">
              <a:rPr lang="en-US" smtClean="0"/>
              <a:pPr/>
              <a:t>4</a:t>
            </a:fld>
            <a:endParaRPr lang="en-US"/>
          </a:p>
        </p:txBody>
      </p:sp>
    </p:spTree>
    <p:extLst>
      <p:ext uri="{BB962C8B-B14F-4D97-AF65-F5344CB8AC3E}">
        <p14:creationId xmlns:p14="http://schemas.microsoft.com/office/powerpoint/2010/main" val="1244867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0E6B6-D5FD-A013-25AD-7938DD7E1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FB0429-0D22-9FFE-7A0F-EB044831D63F}"/>
              </a:ext>
            </a:extLst>
          </p:cNvPr>
          <p:cNvSpPr txBox="1">
            <a:spLocks noGrp="1"/>
          </p:cNvSpPr>
          <p:nvPr>
            <p:ph type="title" idx="4294967295"/>
          </p:nvPr>
        </p:nvSpPr>
        <p:spPr>
          <a:xfrm>
            <a:off x="2404010" y="5524040"/>
            <a:ext cx="405394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HHS.Iowa.gov/</a:t>
            </a:r>
            <a:r>
              <a:rPr kumimoji="0" lang="en-US" sz="1800" b="1" i="0" u="none" strike="noStrike" kern="1200" cap="none" spc="0" normalizeH="0" baseline="0" noProof="0" dirty="0" err="1">
                <a:ln>
                  <a:noFill/>
                </a:ln>
                <a:solidFill>
                  <a:schemeClr val="tx1"/>
                </a:solidFill>
                <a:effectLst/>
                <a:uLnTx/>
                <a:uFillTx/>
                <a:latin typeface="+mn-lt"/>
                <a:ea typeface="+mn-ea"/>
                <a:cs typeface="+mn-cs"/>
              </a:rPr>
              <a:t>HealthyHometowns</a:t>
            </a:r>
            <a:endParaRPr kumimoji="0" lang="en-US" sz="1800" b="1"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0" name="Table 9">
            <a:extLst>
              <a:ext uri="{FF2B5EF4-FFF2-40B4-BE49-F238E27FC236}">
                <a16:creationId xmlns:a16="http://schemas.microsoft.com/office/drawing/2014/main" id="{63E75079-DB8A-F59A-BD0A-DE1857342249}"/>
              </a:ext>
            </a:extLst>
          </p:cNvPr>
          <p:cNvGraphicFramePr>
            <a:graphicFrameLocks noGrp="1"/>
          </p:cNvGraphicFramePr>
          <p:nvPr>
            <p:extLst>
              <p:ext uri="{D42A27DB-BD31-4B8C-83A1-F6EECF244321}">
                <p14:modId xmlns:p14="http://schemas.microsoft.com/office/powerpoint/2010/main" val="1644233151"/>
              </p:ext>
            </p:extLst>
          </p:nvPr>
        </p:nvGraphicFramePr>
        <p:xfrm>
          <a:off x="541287" y="402034"/>
          <a:ext cx="8061426" cy="4805560"/>
        </p:xfrm>
        <a:graphic>
          <a:graphicData uri="http://schemas.openxmlformats.org/drawingml/2006/table">
            <a:tbl>
              <a:tblPr firstRow="1" bandRow="1">
                <a:tableStyleId>{72833802-FEF1-4C79-8D5D-14CF1EAF98D9}</a:tableStyleId>
              </a:tblPr>
              <a:tblGrid>
                <a:gridCol w="8061426">
                  <a:extLst>
                    <a:ext uri="{9D8B030D-6E8A-4147-A177-3AD203B41FA5}">
                      <a16:colId xmlns:a16="http://schemas.microsoft.com/office/drawing/2014/main" val="855385005"/>
                    </a:ext>
                  </a:extLst>
                </a:gridCol>
              </a:tblGrid>
              <a:tr h="498493">
                <a:tc>
                  <a:txBody>
                    <a:bodyPr/>
                    <a:lstStyle/>
                    <a:p>
                      <a:pPr algn="ctr">
                        <a:lnSpc>
                          <a:spcPct val="107000"/>
                        </a:lnSpc>
                      </a:pPr>
                      <a:r>
                        <a:rPr lang="en-US" sz="2000" kern="100" dirty="0">
                          <a:solidFill>
                            <a:schemeClr val="tx1"/>
                          </a:solidFill>
                          <a:effectLst/>
                        </a:rPr>
                        <a:t>Agenda</a:t>
                      </a:r>
                      <a:endParaRPr lang="en-US" sz="2000" kern="100" dirty="0">
                        <a:solidFill>
                          <a:schemeClr val="tx1"/>
                        </a:solidFill>
                        <a:effectLst/>
                        <a:latin typeface="+mj-lt"/>
                        <a:cs typeface="Times New Roman"/>
                      </a:endParaRPr>
                    </a:p>
                  </a:txBody>
                  <a:tcPr anchor="ctr"/>
                </a:tc>
                <a:extLst>
                  <a:ext uri="{0D108BD9-81ED-4DB2-BD59-A6C34878D82A}">
                    <a16:rowId xmlns:a16="http://schemas.microsoft.com/office/drawing/2014/main" val="349961296"/>
                  </a:ext>
                </a:extLst>
              </a:tr>
              <a:tr h="717845">
                <a:tc>
                  <a:txBody>
                    <a:bodyPr/>
                    <a:lstStyle/>
                    <a:p>
                      <a:r>
                        <a:rPr lang="en-US" sz="2000" dirty="0"/>
                        <a:t>Overview of Healthy Hometowns</a:t>
                      </a:r>
                    </a:p>
                  </a:txBody>
                  <a:tcPr anchor="ctr"/>
                </a:tc>
                <a:extLst>
                  <a:ext uri="{0D108BD9-81ED-4DB2-BD59-A6C34878D82A}">
                    <a16:rowId xmlns:a16="http://schemas.microsoft.com/office/drawing/2014/main" val="3183940856"/>
                  </a:ext>
                </a:extLst>
              </a:tr>
              <a:tr h="717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Overview of Best and Brightest Program</a:t>
                      </a:r>
                    </a:p>
                  </a:txBody>
                  <a:tcPr anchor="ctr"/>
                </a:tc>
                <a:extLst>
                  <a:ext uri="{0D108BD9-81ED-4DB2-BD59-A6C34878D82A}">
                    <a16:rowId xmlns:a16="http://schemas.microsoft.com/office/drawing/2014/main" val="2044712735"/>
                  </a:ext>
                </a:extLst>
              </a:tr>
              <a:tr h="717845">
                <a:tc>
                  <a:txBody>
                    <a:bodyPr/>
                    <a:lstStyle/>
                    <a:p>
                      <a:pPr marL="0" marR="0">
                        <a:lnSpc>
                          <a:spcPct val="107000"/>
                        </a:lnSpc>
                        <a:spcBef>
                          <a:spcPts val="0"/>
                        </a:spcBef>
                        <a:spcAft>
                          <a:spcPts val="0"/>
                        </a:spcAft>
                      </a:pPr>
                      <a:r>
                        <a:rPr lang="en-US" sz="2000" kern="100">
                          <a:effectLst/>
                          <a:latin typeface="+mn-lt"/>
                          <a:ea typeface="Calibri"/>
                          <a:cs typeface="Times New Roman"/>
                        </a:rPr>
                        <a:t>Reading an Iowa HHS RFP Document</a:t>
                      </a:r>
                      <a:endParaRPr lang="en-US" sz="2000" kern="100" dirty="0">
                        <a:effectLst/>
                        <a:latin typeface="+mn-lt"/>
                        <a:ea typeface="Calibri"/>
                        <a:cs typeface="Times New Roman"/>
                      </a:endParaRPr>
                    </a:p>
                  </a:txBody>
                  <a:tcPr anchor="ctr"/>
                </a:tc>
                <a:extLst>
                  <a:ext uri="{0D108BD9-81ED-4DB2-BD59-A6C34878D82A}">
                    <a16:rowId xmlns:a16="http://schemas.microsoft.com/office/drawing/2014/main" val="1682311842"/>
                  </a:ext>
                </a:extLst>
              </a:tr>
              <a:tr h="717844">
                <a:tc>
                  <a:txBody>
                    <a:bodyPr/>
                    <a:lstStyle/>
                    <a:p>
                      <a:pPr marL="0" lvl="0">
                        <a:lnSpc>
                          <a:spcPct val="107000"/>
                        </a:lnSpc>
                        <a:spcBef>
                          <a:spcPts val="0"/>
                        </a:spcBef>
                        <a:spcAft>
                          <a:spcPts val="0"/>
                        </a:spcAft>
                        <a:buNone/>
                      </a:pPr>
                      <a:r>
                        <a:rPr lang="en-US" sz="2000" kern="100" dirty="0">
                          <a:effectLst/>
                          <a:latin typeface="+mn-lt"/>
                          <a:ea typeface="Calibri"/>
                          <a:cs typeface="Times New Roman"/>
                        </a:rPr>
                        <a:t>Navigating Iowagrants.gov</a:t>
                      </a:r>
                    </a:p>
                  </a:txBody>
                  <a:tcPr anchor="ctr"/>
                </a:tc>
                <a:extLst>
                  <a:ext uri="{0D108BD9-81ED-4DB2-BD59-A6C34878D82A}">
                    <a16:rowId xmlns:a16="http://schemas.microsoft.com/office/drawing/2014/main" val="988631853"/>
                  </a:ext>
                </a:extLst>
              </a:tr>
              <a:tr h="717844">
                <a:tc>
                  <a:txBody>
                    <a:bodyPr/>
                    <a:lstStyle/>
                    <a:p>
                      <a:pPr marL="0" lvl="0">
                        <a:lnSpc>
                          <a:spcPct val="107000"/>
                        </a:lnSpc>
                        <a:spcBef>
                          <a:spcPts val="0"/>
                        </a:spcBef>
                        <a:spcAft>
                          <a:spcPts val="0"/>
                        </a:spcAft>
                        <a:buNone/>
                      </a:pPr>
                      <a:r>
                        <a:rPr lang="en-US" sz="2000" kern="100" dirty="0">
                          <a:effectLst/>
                          <a:latin typeface="+mn-lt"/>
                          <a:ea typeface="Calibri"/>
                          <a:cs typeface="Times New Roman"/>
                        </a:rPr>
                        <a:t>How to get help</a:t>
                      </a:r>
                      <a:endParaRPr lang="en-US"/>
                    </a:p>
                  </a:txBody>
                  <a:tcPr anchor="ctr"/>
                </a:tc>
                <a:extLst>
                  <a:ext uri="{0D108BD9-81ED-4DB2-BD59-A6C34878D82A}">
                    <a16:rowId xmlns:a16="http://schemas.microsoft.com/office/drawing/2014/main" val="3002320799"/>
                  </a:ext>
                </a:extLst>
              </a:tr>
              <a:tr h="717844">
                <a:tc>
                  <a:txBody>
                    <a:bodyPr/>
                    <a:lstStyle/>
                    <a:p>
                      <a:pPr marL="0" lvl="0">
                        <a:lnSpc>
                          <a:spcPct val="107000"/>
                        </a:lnSpc>
                        <a:spcBef>
                          <a:spcPts val="0"/>
                        </a:spcBef>
                        <a:spcAft>
                          <a:spcPts val="0"/>
                        </a:spcAft>
                        <a:buNone/>
                      </a:pPr>
                      <a:r>
                        <a:rPr lang="en-US" sz="2000" kern="100" dirty="0">
                          <a:effectLst/>
                          <a:latin typeface="+mn-lt"/>
                          <a:ea typeface="Calibri"/>
                          <a:cs typeface="Times New Roman"/>
                        </a:rPr>
                        <a:t>General Recommendations </a:t>
                      </a:r>
                    </a:p>
                  </a:txBody>
                  <a:tcPr anchor="ctr"/>
                </a:tc>
                <a:extLst>
                  <a:ext uri="{0D108BD9-81ED-4DB2-BD59-A6C34878D82A}">
                    <a16:rowId xmlns:a16="http://schemas.microsoft.com/office/drawing/2014/main" val="2950570024"/>
                  </a:ext>
                </a:extLst>
              </a:tr>
            </a:tbl>
          </a:graphicData>
        </a:graphic>
      </p:graphicFrame>
      <p:sp>
        <p:nvSpPr>
          <p:cNvPr id="5" name="Slide Number Placeholder 4">
            <a:extLst>
              <a:ext uri="{FF2B5EF4-FFF2-40B4-BE49-F238E27FC236}">
                <a16:creationId xmlns:a16="http://schemas.microsoft.com/office/drawing/2014/main" id="{6C647177-0705-9310-B4AB-DA18A545C199}"/>
              </a:ext>
            </a:extLst>
          </p:cNvPr>
          <p:cNvSpPr>
            <a:spLocks noGrp="1"/>
          </p:cNvSpPr>
          <p:nvPr>
            <p:ph type="sldNum" sz="quarter" idx="12"/>
          </p:nvPr>
        </p:nvSpPr>
        <p:spPr/>
        <p:txBody>
          <a:bodyPr/>
          <a:lstStyle/>
          <a:p>
            <a:fld id="{C95E8E5B-C54E-4915-B069-2B2C8B7FEC1E}" type="slidenum">
              <a:rPr lang="en-US" smtClean="0"/>
              <a:pPr/>
              <a:t>5</a:t>
            </a:fld>
            <a:endParaRPr lang="en-US"/>
          </a:p>
        </p:txBody>
      </p:sp>
    </p:spTree>
    <p:extLst>
      <p:ext uri="{BB962C8B-B14F-4D97-AF65-F5344CB8AC3E}">
        <p14:creationId xmlns:p14="http://schemas.microsoft.com/office/powerpoint/2010/main" val="1351522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898-07B3-554F-2267-6EECBEC33C5E}"/>
              </a:ext>
            </a:extLst>
          </p:cNvPr>
          <p:cNvSpPr>
            <a:spLocks noGrp="1"/>
          </p:cNvSpPr>
          <p:nvPr>
            <p:ph type="title"/>
          </p:nvPr>
        </p:nvSpPr>
        <p:spPr>
          <a:xfrm>
            <a:off x="341563" y="3284809"/>
            <a:ext cx="7572125" cy="2155251"/>
          </a:xfrm>
        </p:spPr>
        <p:txBody>
          <a:bodyPr/>
          <a:lstStyle/>
          <a:p>
            <a:r>
              <a:rPr lang="en-US" b="1" dirty="0"/>
              <a:t>Overview of Healthy Hometowns</a:t>
            </a:r>
          </a:p>
        </p:txBody>
      </p:sp>
      <p:sp>
        <p:nvSpPr>
          <p:cNvPr id="4" name="Slide Number Placeholder 3">
            <a:extLst>
              <a:ext uri="{FF2B5EF4-FFF2-40B4-BE49-F238E27FC236}">
                <a16:creationId xmlns:a16="http://schemas.microsoft.com/office/drawing/2014/main" id="{5DD0D166-235D-5DF9-A39B-EB591920A8DC}"/>
              </a:ext>
            </a:extLst>
          </p:cNvPr>
          <p:cNvSpPr>
            <a:spLocks noGrp="1"/>
          </p:cNvSpPr>
          <p:nvPr>
            <p:ph type="sldNum" sz="quarter" idx="12"/>
          </p:nvPr>
        </p:nvSpPr>
        <p:spPr/>
        <p:txBody>
          <a:bodyPr/>
          <a:lstStyle/>
          <a:p>
            <a:fld id="{C95E8E5B-C54E-4915-B069-2B2C8B7FEC1E}" type="slidenum">
              <a:rPr lang="en-US" smtClean="0"/>
              <a:pPr/>
              <a:t>6</a:t>
            </a:fld>
            <a:endParaRPr lang="en-US"/>
          </a:p>
        </p:txBody>
      </p:sp>
    </p:spTree>
    <p:extLst>
      <p:ext uri="{BB962C8B-B14F-4D97-AF65-F5344CB8AC3E}">
        <p14:creationId xmlns:p14="http://schemas.microsoft.com/office/powerpoint/2010/main" val="4215019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49DD-860B-2849-F6AE-D5980C0FA64E}"/>
              </a:ext>
            </a:extLst>
          </p:cNvPr>
          <p:cNvSpPr>
            <a:spLocks noGrp="1"/>
          </p:cNvSpPr>
          <p:nvPr>
            <p:ph type="title"/>
          </p:nvPr>
        </p:nvSpPr>
        <p:spPr>
          <a:xfrm>
            <a:off x="629841" y="-1325563"/>
            <a:ext cx="7886700" cy="1325563"/>
          </a:xfrm>
        </p:spPr>
        <p:txBody>
          <a:bodyPr vert="horz" lIns="91440" tIns="45720" rIns="91440" bIns="45720" rtlCol="0" anchor="b">
            <a:normAutofit/>
          </a:bodyPr>
          <a:lstStyle/>
          <a:p>
            <a:r>
              <a:rPr lang="en-US" dirty="0"/>
              <a:t>Healthy Hometowns</a:t>
            </a:r>
          </a:p>
        </p:txBody>
      </p:sp>
      <p:pic>
        <p:nvPicPr>
          <p:cNvPr id="3" name="Picture 2" descr="Graphic with each of Iowa's 5 key initiaives or Healthy Hometowns: Hometown Connections, Combat Cancer, Communities of Care, Health Information Exchange, EMS Community Care Mobile.">
            <a:extLst>
              <a:ext uri="{FF2B5EF4-FFF2-40B4-BE49-F238E27FC236}">
                <a16:creationId xmlns:a16="http://schemas.microsoft.com/office/drawing/2014/main" id="{4F1F1DBD-34D2-0DD1-9F2A-4E63C8F29E34}"/>
              </a:ext>
            </a:extLst>
          </p:cNvPr>
          <p:cNvPicPr>
            <a:picLocks noChangeAspect="1"/>
          </p:cNvPicPr>
          <p:nvPr/>
        </p:nvPicPr>
        <p:blipFill>
          <a:blip r:embed="rId3"/>
          <a:stretch>
            <a:fillRect/>
          </a:stretch>
        </p:blipFill>
        <p:spPr>
          <a:xfrm>
            <a:off x="505476" y="298574"/>
            <a:ext cx="8133048" cy="5695244"/>
          </a:xfrm>
          <a:prstGeom prst="rect">
            <a:avLst/>
          </a:prstGeom>
        </p:spPr>
      </p:pic>
      <p:sp>
        <p:nvSpPr>
          <p:cNvPr id="5" name="Slide Number Placeholder 4">
            <a:extLst>
              <a:ext uri="{FF2B5EF4-FFF2-40B4-BE49-F238E27FC236}">
                <a16:creationId xmlns:a16="http://schemas.microsoft.com/office/drawing/2014/main" id="{76DC1EE6-F175-AB5E-61A9-C02063A36861}"/>
              </a:ext>
            </a:extLst>
          </p:cNvPr>
          <p:cNvSpPr>
            <a:spLocks noGrp="1"/>
          </p:cNvSpPr>
          <p:nvPr>
            <p:ph type="sldNum" sz="quarter" idx="12"/>
          </p:nvPr>
        </p:nvSpPr>
        <p:spPr/>
        <p:txBody>
          <a:bodyPr/>
          <a:lstStyle/>
          <a:p>
            <a:fld id="{C95E8E5B-C54E-4915-B069-2B2C8B7FEC1E}" type="slidenum">
              <a:rPr lang="en-US" smtClean="0"/>
              <a:pPr/>
              <a:t>7</a:t>
            </a:fld>
            <a:endParaRPr lang="en-US"/>
          </a:p>
        </p:txBody>
      </p:sp>
    </p:spTree>
    <p:extLst>
      <p:ext uri="{BB962C8B-B14F-4D97-AF65-F5344CB8AC3E}">
        <p14:creationId xmlns:p14="http://schemas.microsoft.com/office/powerpoint/2010/main" val="1473794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D27F358-6F4A-73A8-CF75-E7DCA3C5DFD0}"/>
              </a:ext>
            </a:extLst>
          </p:cNvPr>
          <p:cNvSpPr>
            <a:spLocks noGrp="1"/>
          </p:cNvSpPr>
          <p:nvPr>
            <p:ph type="sldNum" sz="quarter" idx="12"/>
          </p:nvPr>
        </p:nvSpPr>
        <p:spPr/>
        <p:txBody>
          <a:bodyPr/>
          <a:lstStyle/>
          <a:p>
            <a:fld id="{C95E8E5B-C54E-4915-B069-2B2C8B7FEC1E}" type="slidenum">
              <a:rPr lang="en-US" smtClean="0"/>
              <a:pPr/>
              <a:t>8</a:t>
            </a:fld>
            <a:endParaRPr lang="en-US"/>
          </a:p>
        </p:txBody>
      </p:sp>
      <p:sp>
        <p:nvSpPr>
          <p:cNvPr id="4" name="Title 3">
            <a:extLst>
              <a:ext uri="{FF2B5EF4-FFF2-40B4-BE49-F238E27FC236}">
                <a16:creationId xmlns:a16="http://schemas.microsoft.com/office/drawing/2014/main" id="{2F94EF62-4951-C54F-73C7-385DCC827866}"/>
              </a:ext>
            </a:extLst>
          </p:cNvPr>
          <p:cNvSpPr>
            <a:spLocks noGrp="1"/>
          </p:cNvSpPr>
          <p:nvPr>
            <p:ph type="title" idx="4294967295"/>
          </p:nvPr>
        </p:nvSpPr>
        <p:spPr>
          <a:xfrm>
            <a:off x="392002" y="632560"/>
            <a:ext cx="2079512" cy="454497"/>
          </a:xfrm>
          <a:prstGeom prst="rect">
            <a:avLst/>
          </a:prstGeom>
          <a:solidFill>
            <a:schemeClr val="accent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lt1"/>
                </a:solidFill>
                <a:effectLst/>
                <a:uLnTx/>
                <a:uFillTx/>
                <a:latin typeface="+mn-lt"/>
                <a:ea typeface="+mn-ea"/>
                <a:cs typeface="+mn-cs"/>
              </a:rPr>
              <a:t>Goals</a:t>
            </a:r>
          </a:p>
        </p:txBody>
      </p:sp>
      <p:sp>
        <p:nvSpPr>
          <p:cNvPr id="2" name="Rectangle 1">
            <a:extLst>
              <a:ext uri="{FF2B5EF4-FFF2-40B4-BE49-F238E27FC236}">
                <a16:creationId xmlns:a16="http://schemas.microsoft.com/office/drawing/2014/main" id="{EF498089-B18C-CA8A-CEF9-B6081DCAAD3F}"/>
              </a:ext>
              <a:ext uri="{C183D7F6-B498-43B3-948B-1728B52AA6E4}">
                <adec:decorative xmlns:adec="http://schemas.microsoft.com/office/drawing/2017/decorative" val="1"/>
              </a:ext>
            </a:extLst>
          </p:cNvPr>
          <p:cNvSpPr/>
          <p:nvPr/>
        </p:nvSpPr>
        <p:spPr>
          <a:xfrm>
            <a:off x="392002" y="1405776"/>
            <a:ext cx="8359995" cy="137751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04C5FC-E720-948C-A7EF-F9D50C119FAA}"/>
              </a:ext>
              <a:ext uri="{C183D7F6-B498-43B3-948B-1728B52AA6E4}">
                <adec:decorative xmlns:adec="http://schemas.microsoft.com/office/drawing/2017/decorative" val="1"/>
              </a:ext>
            </a:extLst>
          </p:cNvPr>
          <p:cNvSpPr/>
          <p:nvPr/>
        </p:nvSpPr>
        <p:spPr>
          <a:xfrm>
            <a:off x="392002" y="2903054"/>
            <a:ext cx="8359995" cy="112747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965153-C2A4-B422-F5E0-B01AB235504B}"/>
              </a:ext>
            </a:extLst>
          </p:cNvPr>
          <p:cNvSpPr txBox="1"/>
          <p:nvPr/>
        </p:nvSpPr>
        <p:spPr>
          <a:xfrm>
            <a:off x="2763637" y="1556440"/>
            <a:ext cx="5988360" cy="954107"/>
          </a:xfrm>
          <a:prstGeom prst="rect">
            <a:avLst/>
          </a:prstGeom>
          <a:noFill/>
        </p:spPr>
        <p:txBody>
          <a:bodyPr wrap="square">
            <a:spAutoFit/>
          </a:bodyPr>
          <a:lstStyle/>
          <a:p>
            <a:r>
              <a:rPr lang="en-US" sz="1400" dirty="0"/>
              <a:t>Iowans will be able to get health care within their rural communities at the most appropriate locations for type and level of care thanks to support from newly developed partnerships, more rural primary care physicians and specialists, and upgraded equipment. </a:t>
            </a:r>
          </a:p>
        </p:txBody>
      </p:sp>
      <p:sp>
        <p:nvSpPr>
          <p:cNvPr id="11" name="Rectangle 10">
            <a:extLst>
              <a:ext uri="{FF2B5EF4-FFF2-40B4-BE49-F238E27FC236}">
                <a16:creationId xmlns:a16="http://schemas.microsoft.com/office/drawing/2014/main" id="{18C4C0BF-E760-6A3C-F8B1-5C010BEEA739}"/>
              </a:ext>
              <a:ext uri="{C183D7F6-B498-43B3-948B-1728B52AA6E4}">
                <adec:decorative xmlns:adec="http://schemas.microsoft.com/office/drawing/2017/decorative" val="1"/>
              </a:ext>
            </a:extLst>
          </p:cNvPr>
          <p:cNvSpPr/>
          <p:nvPr/>
        </p:nvSpPr>
        <p:spPr>
          <a:xfrm>
            <a:off x="392002" y="4150286"/>
            <a:ext cx="8359995" cy="128218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076802-5FD1-2406-6ACB-BD2CEF5ECA60}"/>
              </a:ext>
            </a:extLst>
          </p:cNvPr>
          <p:cNvSpPr txBox="1"/>
          <p:nvPr/>
        </p:nvSpPr>
        <p:spPr>
          <a:xfrm>
            <a:off x="2763637" y="3060260"/>
            <a:ext cx="5821924" cy="738664"/>
          </a:xfrm>
          <a:prstGeom prst="rect">
            <a:avLst/>
          </a:prstGeom>
          <a:noFill/>
        </p:spPr>
        <p:txBody>
          <a:bodyPr wrap="square">
            <a:spAutoFit/>
          </a:bodyPr>
          <a:lstStyle/>
          <a:p>
            <a:r>
              <a:rPr lang="en-US" sz="1400"/>
              <a:t>Iowans living in rural areas will have improved health outcomes with similar rates of morbidity and premature mortality to those living in Iowa’s more populous areas. </a:t>
            </a:r>
          </a:p>
        </p:txBody>
      </p:sp>
      <p:sp>
        <p:nvSpPr>
          <p:cNvPr id="8" name="TextBox 7">
            <a:extLst>
              <a:ext uri="{FF2B5EF4-FFF2-40B4-BE49-F238E27FC236}">
                <a16:creationId xmlns:a16="http://schemas.microsoft.com/office/drawing/2014/main" id="{D8D87BF9-824A-3CD2-70BA-F0226E28B300}"/>
              </a:ext>
            </a:extLst>
          </p:cNvPr>
          <p:cNvSpPr txBox="1"/>
          <p:nvPr/>
        </p:nvSpPr>
        <p:spPr>
          <a:xfrm>
            <a:off x="2763637" y="4344916"/>
            <a:ext cx="5452955" cy="1038041"/>
          </a:xfrm>
          <a:prstGeom prst="rect">
            <a:avLst/>
          </a:prstGeom>
          <a:noFill/>
        </p:spPr>
        <p:txBody>
          <a:bodyPr wrap="square">
            <a:spAutoFit/>
          </a:bodyPr>
          <a:lstStyle/>
          <a:p>
            <a:pPr>
              <a:lnSpc>
                <a:spcPct val="112000"/>
              </a:lnSpc>
            </a:pPr>
            <a:r>
              <a:rPr lang="en-US" sz="1400"/>
              <a:t>Iowa will invest in the development and utilization of innovative technology and data infrastructures to support sustainable care options close to home, seamless care partnerships, and data sharing throughout the state.</a:t>
            </a:r>
            <a:endParaRPr lang="en-US" sz="1400">
              <a:effectLst/>
              <a:ea typeface="Calibri" panose="020F0502020204030204" pitchFamily="34" charset="0"/>
            </a:endParaRPr>
          </a:p>
        </p:txBody>
      </p:sp>
      <p:pic>
        <p:nvPicPr>
          <p:cNvPr id="20" name="Graphic 19">
            <a:extLst>
              <a:ext uri="{FF2B5EF4-FFF2-40B4-BE49-F238E27FC236}">
                <a16:creationId xmlns:a16="http://schemas.microsoft.com/office/drawing/2014/main" id="{92EC8E60-EBD0-63C3-D54E-695AAE6B401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76494" y="2933957"/>
            <a:ext cx="992331" cy="992331"/>
          </a:xfrm>
          <a:prstGeom prst="rect">
            <a:avLst/>
          </a:prstGeom>
        </p:spPr>
      </p:pic>
      <p:pic>
        <p:nvPicPr>
          <p:cNvPr id="22" name="Graphic 21">
            <a:extLst>
              <a:ext uri="{FF2B5EF4-FFF2-40B4-BE49-F238E27FC236}">
                <a16:creationId xmlns:a16="http://schemas.microsoft.com/office/drawing/2014/main" id="{1EB9DE18-7914-832E-F1A1-E40F6FC9DE1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76101" y="1556440"/>
            <a:ext cx="1070877" cy="1070877"/>
          </a:xfrm>
          <a:prstGeom prst="rect">
            <a:avLst/>
          </a:prstGeom>
        </p:spPr>
      </p:pic>
      <p:pic>
        <p:nvPicPr>
          <p:cNvPr id="28" name="Graphic 27">
            <a:extLst>
              <a:ext uri="{FF2B5EF4-FFF2-40B4-BE49-F238E27FC236}">
                <a16:creationId xmlns:a16="http://schemas.microsoft.com/office/drawing/2014/main" id="{5B6F0F70-5067-778F-3578-F83B054E396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87041" y="4150286"/>
            <a:ext cx="1171236" cy="1171236"/>
          </a:xfrm>
          <a:prstGeom prst="rect">
            <a:avLst/>
          </a:prstGeom>
        </p:spPr>
      </p:pic>
    </p:spTree>
    <p:extLst>
      <p:ext uri="{BB962C8B-B14F-4D97-AF65-F5344CB8AC3E}">
        <p14:creationId xmlns:p14="http://schemas.microsoft.com/office/powerpoint/2010/main" val="3440449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102F-6D10-D472-AF83-C7E00F17C8F5}"/>
              </a:ext>
            </a:extLst>
          </p:cNvPr>
          <p:cNvSpPr>
            <a:spLocks noGrp="1"/>
          </p:cNvSpPr>
          <p:nvPr>
            <p:ph type="title"/>
          </p:nvPr>
        </p:nvSpPr>
        <p:spPr>
          <a:xfrm>
            <a:off x="628650" y="365126"/>
            <a:ext cx="7886700" cy="1325563"/>
          </a:xfrm>
        </p:spPr>
        <p:txBody>
          <a:bodyPr anchor="ctr">
            <a:normAutofit/>
          </a:bodyPr>
          <a:lstStyle/>
          <a:p>
            <a:r>
              <a:rPr lang="en-US"/>
              <a:t>Strategic Goals Alignment</a:t>
            </a:r>
          </a:p>
        </p:txBody>
      </p:sp>
      <p:sp>
        <p:nvSpPr>
          <p:cNvPr id="6" name="Content Placeholder 5">
            <a:extLst>
              <a:ext uri="{FF2B5EF4-FFF2-40B4-BE49-F238E27FC236}">
                <a16:creationId xmlns:a16="http://schemas.microsoft.com/office/drawing/2014/main" id="{6EF053A6-BC92-CB74-A23E-85DCFF3AD3A3}"/>
              </a:ext>
            </a:extLst>
          </p:cNvPr>
          <p:cNvSpPr>
            <a:spLocks noGrp="1"/>
          </p:cNvSpPr>
          <p:nvPr>
            <p:ph sz="half" idx="1"/>
          </p:nvPr>
        </p:nvSpPr>
        <p:spPr>
          <a:xfrm>
            <a:off x="628650" y="1825625"/>
            <a:ext cx="3886200" cy="4351338"/>
          </a:xfrm>
        </p:spPr>
        <p:txBody>
          <a:bodyPr>
            <a:normAutofit/>
          </a:bodyPr>
          <a:lstStyle/>
          <a:p>
            <a:r>
              <a:rPr lang="en-US" sz="1800" dirty="0"/>
              <a:t>Make Rural America Healthy Again – develop new and support existing access points for care</a:t>
            </a:r>
          </a:p>
          <a:p>
            <a:r>
              <a:rPr lang="en-US" sz="1800" dirty="0"/>
              <a:t>Sustainable Access – Allow rural health providers to be long-term access points</a:t>
            </a:r>
          </a:p>
          <a:p>
            <a:r>
              <a:rPr lang="en-US" sz="1800" dirty="0"/>
              <a:t>Workforce Development – Recruitment and retention, support practicing at top of license </a:t>
            </a:r>
          </a:p>
          <a:p>
            <a:r>
              <a:rPr lang="en-US" sz="1800" dirty="0"/>
              <a:t>Innovative Care – Innovative models of care</a:t>
            </a:r>
          </a:p>
          <a:p>
            <a:r>
              <a:rPr lang="en-US" sz="1800" dirty="0"/>
              <a:t>Tech Innovation – foster innovative technologies</a:t>
            </a:r>
          </a:p>
        </p:txBody>
      </p:sp>
      <p:pic>
        <p:nvPicPr>
          <p:cNvPr id="22" name="Picture 21" descr="Hay bale in field">
            <a:extLst>
              <a:ext uri="{FF2B5EF4-FFF2-40B4-BE49-F238E27FC236}">
                <a16:creationId xmlns:a16="http://schemas.microsoft.com/office/drawing/2014/main" id="{95B42AA4-13F2-84CD-7B2D-6632A9067DFD}"/>
              </a:ext>
            </a:extLst>
          </p:cNvPr>
          <p:cNvPicPr>
            <a:picLocks noChangeAspect="1"/>
          </p:cNvPicPr>
          <p:nvPr/>
        </p:nvPicPr>
        <p:blipFill>
          <a:blip r:embed="rId2">
            <a:extLst>
              <a:ext uri="{28A0092B-C50C-407E-A947-70E740481C1C}">
                <a14:useLocalDpi xmlns:a14="http://schemas.microsoft.com/office/drawing/2010/main" val="0"/>
              </a:ext>
            </a:extLst>
          </a:blip>
          <a:srcRect t="12243" r="2" b="13299"/>
          <a:stretch>
            <a:fillRect/>
          </a:stretch>
        </p:blipFill>
        <p:spPr>
          <a:xfrm>
            <a:off x="4629150" y="1825625"/>
            <a:ext cx="3686471" cy="4127703"/>
          </a:xfrm>
          <a:prstGeom prst="rect">
            <a:avLst/>
          </a:prstGeom>
          <a:noFill/>
        </p:spPr>
      </p:pic>
      <p:sp>
        <p:nvSpPr>
          <p:cNvPr id="4" name="Slide Number Placeholder 3">
            <a:extLst>
              <a:ext uri="{FF2B5EF4-FFF2-40B4-BE49-F238E27FC236}">
                <a16:creationId xmlns:a16="http://schemas.microsoft.com/office/drawing/2014/main" id="{C92701D9-3FFF-A8DE-5CDA-01DF2C876888}"/>
              </a:ext>
            </a:extLst>
          </p:cNvPr>
          <p:cNvSpPr>
            <a:spLocks noGrp="1"/>
          </p:cNvSpPr>
          <p:nvPr>
            <p:ph type="sldNum" sz="quarter" idx="12"/>
          </p:nvPr>
        </p:nvSpPr>
        <p:spPr/>
        <p:txBody>
          <a:bodyPr/>
          <a:lstStyle/>
          <a:p>
            <a:fld id="{C95E8E5B-C54E-4915-B069-2B2C8B7FEC1E}" type="slidenum">
              <a:rPr lang="en-US" smtClean="0"/>
              <a:pPr/>
              <a:t>9</a:t>
            </a:fld>
            <a:endParaRPr lang="en-US"/>
          </a:p>
        </p:txBody>
      </p:sp>
    </p:spTree>
    <p:extLst>
      <p:ext uri="{BB962C8B-B14F-4D97-AF65-F5344CB8AC3E}">
        <p14:creationId xmlns:p14="http://schemas.microsoft.com/office/powerpoint/2010/main" val="2813051735"/>
      </p:ext>
    </p:extLst>
  </p:cSld>
  <p:clrMapOvr>
    <a:masterClrMapping/>
  </p:clrMapOvr>
</p:sld>
</file>

<file path=ppt/theme/theme1.xml><?xml version="1.0" encoding="utf-8"?>
<a:theme xmlns:a="http://schemas.openxmlformats.org/drawingml/2006/main" name="Office Theme">
  <a:themeElements>
    <a:clrScheme name="Gov Office Swatches">
      <a:dk1>
        <a:sysClr val="windowText" lastClr="000000"/>
      </a:dk1>
      <a:lt1>
        <a:sysClr val="window" lastClr="FFFFFF"/>
      </a:lt1>
      <a:dk2>
        <a:srgbClr val="4B4D4F"/>
      </a:dk2>
      <a:lt2>
        <a:srgbClr val="E7E6E6"/>
      </a:lt2>
      <a:accent1>
        <a:srgbClr val="04627A"/>
      </a:accent1>
      <a:accent2>
        <a:srgbClr val="C6D668"/>
      </a:accent2>
      <a:accent3>
        <a:srgbClr val="E0A626"/>
      </a:accent3>
      <a:accent4>
        <a:srgbClr val="18405B"/>
      </a:accent4>
      <a:accent5>
        <a:srgbClr val="70C8B8"/>
      </a:accent5>
      <a:accent6>
        <a:srgbClr val="2C6358"/>
      </a:accent6>
      <a:hlink>
        <a:srgbClr val="0070C0"/>
      </a:hlink>
      <a:folHlink>
        <a:srgbClr val="694C60"/>
      </a:folHlink>
    </a:clrScheme>
    <a:fontScheme name="Gov Office HHS Work Sans">
      <a:majorFont>
        <a:latin typeface="Work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tandard size template" id="{69374300-B952-416C-A016-7CD8447914C6}" vid="{FF7CA2A8-5BC6-4818-BBBD-0CA9698BAF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6DB3400A0ED84E9CA0ADBCDCA2B09C" ma:contentTypeVersion="11" ma:contentTypeDescription="Create a new document." ma:contentTypeScope="" ma:versionID="092dd3fa00f2cf6ee90b9ac4bccbe5e6">
  <xsd:schema xmlns:xsd="http://www.w3.org/2001/XMLSchema" xmlns:xs="http://www.w3.org/2001/XMLSchema" xmlns:p="http://schemas.microsoft.com/office/2006/metadata/properties" xmlns:ns2="ed13eea6-17c8-4ad4-bf72-20dd4f9cb911" xmlns:ns3="f19f5f8a-7376-418d-b9d3-85b7ea92cfc1" targetNamespace="http://schemas.microsoft.com/office/2006/metadata/properties" ma:root="true" ma:fieldsID="c4e4548ccee4e4b2c187613120d2dd37" ns2:_="" ns3:_="">
    <xsd:import namespace="ed13eea6-17c8-4ad4-bf72-20dd4f9cb911"/>
    <xsd:import namespace="f19f5f8a-7376-418d-b9d3-85b7ea92cf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13eea6-17c8-4ad4-bf72-20dd4f9cb9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93164ec-f35b-416f-add9-a3560115a3f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9f5f8a-7376-418d-b9d3-85b7ea92cfc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2f0bff1-c0f9-4bf8-89e0-e1c7f4166ef1}" ma:internalName="TaxCatchAll" ma:showField="CatchAllData" ma:web="f19f5f8a-7376-418d-b9d3-85b7ea92cf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d13eea6-17c8-4ad4-bf72-20dd4f9cb911">
      <Terms xmlns="http://schemas.microsoft.com/office/infopath/2007/PartnerControls"/>
    </lcf76f155ced4ddcb4097134ff3c332f>
    <TaxCatchAll xmlns="f19f5f8a-7376-418d-b9d3-85b7ea92cfc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12E019-4F6B-45F6-892F-97028B6E04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13eea6-17c8-4ad4-bf72-20dd4f9cb911"/>
    <ds:schemaRef ds:uri="f19f5f8a-7376-418d-b9d3-85b7ea92cf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F9F90B-5B4C-4807-B0B3-87AE853B8D1F}">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ed13eea6-17c8-4ad4-bf72-20dd4f9cb911"/>
    <ds:schemaRef ds:uri="http://purl.org/dc/terms/"/>
    <ds:schemaRef ds:uri="http://schemas.openxmlformats.org/package/2006/metadata/core-properties"/>
    <ds:schemaRef ds:uri="http://purl.org/dc/elements/1.1/"/>
    <ds:schemaRef ds:uri="f19f5f8a-7376-418d-b9d3-85b7ea92cfc1"/>
    <ds:schemaRef ds:uri="http://www.w3.org/XML/1998/namespace"/>
  </ds:schemaRefs>
</ds:datastoreItem>
</file>

<file path=customXml/itemProps3.xml><?xml version="1.0" encoding="utf-8"?>
<ds:datastoreItem xmlns:ds="http://schemas.openxmlformats.org/officeDocument/2006/customXml" ds:itemID="{2C6F54E8-FEA5-4757-AF71-611055E37A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 Standard size template (1)</Template>
  <TotalTime>603</TotalTime>
  <Words>2138</Words>
  <Application>Microsoft Office PowerPoint</Application>
  <PresentationFormat>On-screen Show (4:3)</PresentationFormat>
  <Paragraphs>238</Paragraphs>
  <Slides>35</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Meiryo</vt:lpstr>
      <vt:lpstr>Aptos</vt:lpstr>
      <vt:lpstr>Arial</vt:lpstr>
      <vt:lpstr>Arial,Sans-Serif</vt:lpstr>
      <vt:lpstr>Calibri</vt:lpstr>
      <vt:lpstr>Wingdings</vt:lpstr>
      <vt:lpstr>Wingdings 3</vt:lpstr>
      <vt:lpstr>Work Sans</vt:lpstr>
      <vt:lpstr>Office Theme</vt:lpstr>
      <vt:lpstr>Healthy Hometowns  Iowa’s Rural Heath Transformation Program</vt:lpstr>
      <vt:lpstr>Disclaimer</vt:lpstr>
      <vt:lpstr>Disclaimer Continued</vt:lpstr>
      <vt:lpstr>Eligibility</vt:lpstr>
      <vt:lpstr>HHS.Iowa.gov/HealthyHometowns</vt:lpstr>
      <vt:lpstr>Overview of Healthy Hometowns</vt:lpstr>
      <vt:lpstr>Healthy Hometowns</vt:lpstr>
      <vt:lpstr>Goals</vt:lpstr>
      <vt:lpstr>Strategic Goals Alignment</vt:lpstr>
      <vt:lpstr>Overview of Best and Brightest   Medical Equipment</vt:lpstr>
      <vt:lpstr>Objectives</vt:lpstr>
      <vt:lpstr>Objectives Continued</vt:lpstr>
      <vt:lpstr>Scope of Work</vt:lpstr>
      <vt:lpstr>Reading a Request for Proposal</vt:lpstr>
      <vt:lpstr>15</vt:lpstr>
      <vt:lpstr>Eligibility Requirements Service Delivery Area Schedule of Events Question and Answer Opportunities Create an account to read these Letters of Intent Due dates     </vt:lpstr>
      <vt:lpstr>Register in Iowagrants.gov early Written Questions and Responses  Applicant must be registered with IowaGrants in order to submit a question.  Written questions submitted after the date specified for final questions in the table above will not be considered and a response will not be provided by the Agency. Registered Users login to www.IowaGrants.gov Click on ‘Users click here to login’ ID.iowa.gov, sign-in (email address), click next (enter password), hit enter or click verify Search Funding Opportunities Select this Funding Opportunity Click on ‘Ask A Question’ link located at the top right-hand side of the Opportunity Details page, and enter a single question in the ‘Post Question’ box Click the ’Save’ button         </vt:lpstr>
      <vt:lpstr>Additional questions may be submitted by repeating the process above for each individual question. If the question or comment pertains to a specific section of the RFP, the section and page must be referenced. Verbal questions will not be accepted. Questions will not be displayed in IowaGrants until written responses are posted by the Agency.  The Agency will prepare written responses to all pertinent, timely and properly submitted questions according to the schedule of events table above. The Agency’s written responses will be considered part of the RFP.  </vt:lpstr>
      <vt:lpstr>Amendments to the RFP</vt:lpstr>
      <vt:lpstr>Pay attention and monitor:</vt:lpstr>
      <vt:lpstr>Multiple Applications:</vt:lpstr>
      <vt:lpstr>Application Content</vt:lpstr>
      <vt:lpstr>Application Content Pt. 2</vt:lpstr>
      <vt:lpstr>Application Part 3</vt:lpstr>
      <vt:lpstr>25</vt:lpstr>
      <vt:lpstr>IowaGrants Resources</vt:lpstr>
      <vt:lpstr>IowaGrants Help</vt:lpstr>
      <vt:lpstr>IowaGrants Help – Find Opportunity</vt:lpstr>
      <vt:lpstr>IowaGrants Help – Start Application</vt:lpstr>
      <vt:lpstr>IowaGrants Help – Save Form</vt:lpstr>
      <vt:lpstr>IowaGrants Help – Submit Application</vt:lpstr>
      <vt:lpstr>IowaGrants Help – Submit Application Continued</vt:lpstr>
      <vt:lpstr>Summary</vt:lpstr>
      <vt:lpstr>34</vt:lpstr>
      <vt:lpstr>Questions?</vt:lpstr>
    </vt:vector>
  </TitlesOfParts>
  <Company>State of Iowa - 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Feller, Kelsey [HHS]</dc:creator>
  <cp:lastModifiedBy>Sample, Danielle</cp:lastModifiedBy>
  <cp:revision>14</cp:revision>
  <dcterms:created xsi:type="dcterms:W3CDTF">2025-11-07T03:35:18Z</dcterms:created>
  <dcterms:modified xsi:type="dcterms:W3CDTF">2026-02-20T19:36:18Z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0x010100266DB3400A0ED84E9CA0ADBCDCA2B09C</vt:lpwstr>
  </property>
  <property fmtid="{D5CDD505-2E9C-101B-9397-08002B2CF9AE}" pid="3" name="MediaServiceImageTags">
    <vt:lpwstr/>
  </property>
</Properties>
</file>