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 id="2147483703" r:id="rId4"/>
  </p:sldMasterIdLst>
  <p:notesMasterIdLst>
    <p:notesMasterId r:id="rId35"/>
  </p:notesMasterIdLst>
  <p:sldIdLst>
    <p:sldId id="1243" r:id="rId5"/>
    <p:sldId id="1281" r:id="rId6"/>
    <p:sldId id="869" r:id="rId7"/>
    <p:sldId id="871" r:id="rId8"/>
    <p:sldId id="808" r:id="rId9"/>
    <p:sldId id="1196" r:id="rId10"/>
    <p:sldId id="1197" r:id="rId11"/>
    <p:sldId id="1192" r:id="rId12"/>
    <p:sldId id="1193" r:id="rId13"/>
    <p:sldId id="1238" r:id="rId14"/>
    <p:sldId id="1235" r:id="rId15"/>
    <p:sldId id="1237" r:id="rId16"/>
    <p:sldId id="1236" r:id="rId17"/>
    <p:sldId id="1222" r:id="rId18"/>
    <p:sldId id="1206" r:id="rId19"/>
    <p:sldId id="1230" r:id="rId20"/>
    <p:sldId id="1231" r:id="rId21"/>
    <p:sldId id="1210" r:id="rId22"/>
    <p:sldId id="1204" r:id="rId23"/>
    <p:sldId id="1203" r:id="rId24"/>
    <p:sldId id="1242" r:id="rId25"/>
    <p:sldId id="1214" r:id="rId26"/>
    <p:sldId id="1215" r:id="rId27"/>
    <p:sldId id="1216" r:id="rId28"/>
    <p:sldId id="1282" r:id="rId29"/>
    <p:sldId id="1213" r:id="rId30"/>
    <p:sldId id="1280" r:id="rId31"/>
    <p:sldId id="1253" r:id="rId32"/>
    <p:sldId id="1254" r:id="rId33"/>
    <p:sldId id="123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E087FD-0A72-4BB6-BAD1-B113ED8BD0CC}">
          <p14:sldIdLst>
            <p14:sldId id="1243"/>
            <p14:sldId id="1281"/>
            <p14:sldId id="869"/>
            <p14:sldId id="871"/>
            <p14:sldId id="808"/>
            <p14:sldId id="1196"/>
            <p14:sldId id="1197"/>
            <p14:sldId id="1192"/>
            <p14:sldId id="1193"/>
            <p14:sldId id="1238"/>
            <p14:sldId id="1235"/>
            <p14:sldId id="1237"/>
            <p14:sldId id="1236"/>
            <p14:sldId id="1222"/>
            <p14:sldId id="1206"/>
            <p14:sldId id="1230"/>
            <p14:sldId id="1231"/>
            <p14:sldId id="1210"/>
            <p14:sldId id="1204"/>
            <p14:sldId id="1203"/>
            <p14:sldId id="1242"/>
            <p14:sldId id="1214"/>
            <p14:sldId id="1215"/>
            <p14:sldId id="1216"/>
            <p14:sldId id="1282"/>
            <p14:sldId id="1213"/>
            <p14:sldId id="1280"/>
            <p14:sldId id="1253"/>
            <p14:sldId id="1254"/>
            <p14:sldId id="1239"/>
          </p14:sldIdLst>
        </p14:section>
        <p14:section name="Used or Reference" id="{1D8258A2-849D-46C4-A5A9-9685EECFEB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DC9A6-6741-B72F-8661-4D89D1E7F1BF}" name="Clare Husbands" initials="CH" userId="S::chusbands@safeinhome.com::3d14a53c-2007-492e-b000-8fae96f77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351"/>
    <a:srgbClr val="24B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F6ECE-B95A-46D9-80AA-E5E742C6B983}" v="31" dt="2026-01-21T18:59:08.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05" d="100"/>
          <a:sy n="105" d="100"/>
        </p:scale>
        <p:origin x="19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Corbin" userId="edcaef5e-48cc-45dc-85ee-b9dd65d5744e" providerId="ADAL" clId="{C95C95F3-6298-49EB-99B7-57D03C4D1604}"/>
    <pc:docChg chg="undo custSel addSld delSld modSld sldOrd delMainMaster modSection modShowInfo">
      <pc:chgData name="Kyle Corbin" userId="edcaef5e-48cc-45dc-85ee-b9dd65d5744e" providerId="ADAL" clId="{C95C95F3-6298-49EB-99B7-57D03C4D1604}" dt="2026-02-13T21:03:47.068" v="1411" actId="47"/>
      <pc:docMkLst>
        <pc:docMk/>
      </pc:docMkLst>
      <pc:sldChg chg="modSp add del mod">
        <pc:chgData name="Kyle Corbin" userId="edcaef5e-48cc-45dc-85ee-b9dd65d5744e" providerId="ADAL" clId="{C95C95F3-6298-49EB-99B7-57D03C4D1604}" dt="2026-02-13T21:03:44.945" v="1410" actId="47"/>
        <pc:sldMkLst>
          <pc:docMk/>
          <pc:sldMk cId="3698900681" sldId="264"/>
        </pc:sldMkLst>
      </pc:sldChg>
      <pc:sldChg chg="modSp add del mod">
        <pc:chgData name="Kyle Corbin" userId="edcaef5e-48cc-45dc-85ee-b9dd65d5744e" providerId="ADAL" clId="{C95C95F3-6298-49EB-99B7-57D03C4D1604}" dt="2026-02-13T21:03:47.068" v="1411" actId="47"/>
        <pc:sldMkLst>
          <pc:docMk/>
          <pc:sldMk cId="2400311288" sldId="272"/>
        </pc:sldMkLst>
        <pc:spChg chg="mod">
          <ac:chgData name="Kyle Corbin" userId="edcaef5e-48cc-45dc-85ee-b9dd65d5744e" providerId="ADAL" clId="{C95C95F3-6298-49EB-99B7-57D03C4D1604}" dt="2026-01-21T18:59:23.027" v="1384" actId="27636"/>
          <ac:spMkLst>
            <pc:docMk/>
            <pc:sldMk cId="2400311288" sldId="272"/>
            <ac:spMk id="3" creationId="{DA15235A-DE52-4894-B87A-34CC4AFB151E}"/>
          </ac:spMkLst>
        </pc:spChg>
      </pc:sldChg>
      <pc:sldChg chg="modSp add del mod">
        <pc:chgData name="Kyle Corbin" userId="edcaef5e-48cc-45dc-85ee-b9dd65d5744e" providerId="ADAL" clId="{C95C95F3-6298-49EB-99B7-57D03C4D1604}" dt="2026-02-13T21:03:42.132" v="1409" actId="47"/>
        <pc:sldMkLst>
          <pc:docMk/>
          <pc:sldMk cId="3800434627" sldId="279"/>
        </pc:sldMkLst>
      </pc:sldChg>
      <pc:sldChg chg="add ord">
        <pc:chgData name="Kyle Corbin" userId="edcaef5e-48cc-45dc-85ee-b9dd65d5744e" providerId="ADAL" clId="{C95C95F3-6298-49EB-99B7-57D03C4D1604}" dt="2026-01-15T21:49:51.764" v="481"/>
        <pc:sldMkLst>
          <pc:docMk/>
          <pc:sldMk cId="0" sldId="808"/>
        </pc:sldMkLst>
      </pc:sldChg>
      <pc:sldChg chg="add modTransition">
        <pc:chgData name="Kyle Corbin" userId="edcaef5e-48cc-45dc-85ee-b9dd65d5744e" providerId="ADAL" clId="{C95C95F3-6298-49EB-99B7-57D03C4D1604}" dt="2026-01-16T20:22:28.529" v="653"/>
        <pc:sldMkLst>
          <pc:docMk/>
          <pc:sldMk cId="3988686774" sldId="869"/>
        </pc:sldMkLst>
      </pc:sldChg>
      <pc:sldChg chg="modSp add mod ord modTransition">
        <pc:chgData name="Kyle Corbin" userId="edcaef5e-48cc-45dc-85ee-b9dd65d5744e" providerId="ADAL" clId="{C95C95F3-6298-49EB-99B7-57D03C4D1604}" dt="2026-01-31T14:17:37.509" v="1387" actId="20577"/>
        <pc:sldMkLst>
          <pc:docMk/>
          <pc:sldMk cId="2216144352" sldId="871"/>
        </pc:sldMkLst>
        <pc:spChg chg="mod">
          <ac:chgData name="Kyle Corbin" userId="edcaef5e-48cc-45dc-85ee-b9dd65d5744e" providerId="ADAL" clId="{C95C95F3-6298-49EB-99B7-57D03C4D1604}" dt="2026-01-31T14:17:37.509" v="1387" actId="20577"/>
          <ac:spMkLst>
            <pc:docMk/>
            <pc:sldMk cId="2216144352" sldId="871"/>
            <ac:spMk id="5" creationId="{1EDDB04E-1215-AC48-900D-8CD7064ECCC7}"/>
          </ac:spMkLst>
        </pc:spChg>
        <pc:spChg chg="mod">
          <ac:chgData name="Kyle Corbin" userId="edcaef5e-48cc-45dc-85ee-b9dd65d5744e" providerId="ADAL" clId="{C95C95F3-6298-49EB-99B7-57D03C4D1604}" dt="2026-01-16T20:40:59.857" v="682" actId="403"/>
          <ac:spMkLst>
            <pc:docMk/>
            <pc:sldMk cId="2216144352" sldId="871"/>
            <ac:spMk id="8" creationId="{5E411B14-2069-4355-A263-6FB0DF0C94AD}"/>
          </ac:spMkLst>
        </pc:spChg>
      </pc:sldChg>
      <pc:sldChg chg="delSp modSp mod ord">
        <pc:chgData name="Kyle Corbin" userId="edcaef5e-48cc-45dc-85ee-b9dd65d5744e" providerId="ADAL" clId="{C95C95F3-6298-49EB-99B7-57D03C4D1604}" dt="2026-01-31T14:18:43.482" v="1408" actId="20577"/>
        <pc:sldMkLst>
          <pc:docMk/>
          <pc:sldMk cId="1590497751" sldId="1192"/>
        </pc:sldMkLst>
        <pc:spChg chg="mod">
          <ac:chgData name="Kyle Corbin" userId="edcaef5e-48cc-45dc-85ee-b9dd65d5744e" providerId="ADAL" clId="{C95C95F3-6298-49EB-99B7-57D03C4D1604}" dt="2026-01-16T21:18:15.428" v="900" actId="20577"/>
          <ac:spMkLst>
            <pc:docMk/>
            <pc:sldMk cId="1590497751" sldId="1192"/>
            <ac:spMk id="2" creationId="{84BC6FC5-7847-15B9-9AFC-F3267823BC09}"/>
          </ac:spMkLst>
        </pc:spChg>
        <pc:spChg chg="mod">
          <ac:chgData name="Kyle Corbin" userId="edcaef5e-48cc-45dc-85ee-b9dd65d5744e" providerId="ADAL" clId="{C95C95F3-6298-49EB-99B7-57D03C4D1604}" dt="2026-01-31T14:18:43.482" v="1408" actId="20577"/>
          <ac:spMkLst>
            <pc:docMk/>
            <pc:sldMk cId="1590497751" sldId="1192"/>
            <ac:spMk id="3" creationId="{882DF340-11A5-7880-84E2-2BF30FE99697}"/>
          </ac:spMkLst>
        </pc:spChg>
        <pc:spChg chg="mod">
          <ac:chgData name="Kyle Corbin" userId="edcaef5e-48cc-45dc-85ee-b9dd65d5744e" providerId="ADAL" clId="{C95C95F3-6298-49EB-99B7-57D03C4D1604}" dt="2026-01-16T21:17:12.428" v="856" actId="1076"/>
          <ac:spMkLst>
            <pc:docMk/>
            <pc:sldMk cId="1590497751" sldId="1192"/>
            <ac:spMk id="11" creationId="{52EA2DCD-711D-2A2A-9205-167B2A9506CA}"/>
          </ac:spMkLst>
        </pc:spChg>
      </pc:sldChg>
      <pc:sldChg chg="modSp mod ord">
        <pc:chgData name="Kyle Corbin" userId="edcaef5e-48cc-45dc-85ee-b9dd65d5744e" providerId="ADAL" clId="{C95C95F3-6298-49EB-99B7-57D03C4D1604}" dt="2026-01-16T21:19:37.302" v="918" actId="1036"/>
        <pc:sldMkLst>
          <pc:docMk/>
          <pc:sldMk cId="2109789581" sldId="1193"/>
        </pc:sldMkLst>
        <pc:spChg chg="mod">
          <ac:chgData name="Kyle Corbin" userId="edcaef5e-48cc-45dc-85ee-b9dd65d5744e" providerId="ADAL" clId="{C95C95F3-6298-49EB-99B7-57D03C4D1604}" dt="2026-01-16T21:19:29.913" v="916" actId="5793"/>
          <ac:spMkLst>
            <pc:docMk/>
            <pc:sldMk cId="2109789581" sldId="1193"/>
            <ac:spMk id="3" creationId="{8F320B2B-0402-6262-D0F9-F15AA3336436}"/>
          </ac:spMkLst>
        </pc:spChg>
        <pc:spChg chg="mod">
          <ac:chgData name="Kyle Corbin" userId="edcaef5e-48cc-45dc-85ee-b9dd65d5744e" providerId="ADAL" clId="{C95C95F3-6298-49EB-99B7-57D03C4D1604}" dt="2026-01-16T21:19:37.302" v="918" actId="1036"/>
          <ac:spMkLst>
            <pc:docMk/>
            <pc:sldMk cId="2109789581" sldId="1193"/>
            <ac:spMk id="11" creationId="{33B8E309-1A4E-AD10-A3BC-A749C60D5F60}"/>
          </ac:spMkLst>
        </pc:spChg>
      </pc:sldChg>
      <pc:sldChg chg="ord">
        <pc:chgData name="Kyle Corbin" userId="edcaef5e-48cc-45dc-85ee-b9dd65d5744e" providerId="ADAL" clId="{C95C95F3-6298-49EB-99B7-57D03C4D1604}" dt="2026-01-15T21:17:41.022" v="466"/>
        <pc:sldMkLst>
          <pc:docMk/>
          <pc:sldMk cId="4254663376" sldId="1196"/>
        </pc:sldMkLst>
      </pc:sldChg>
      <pc:sldChg chg="ord">
        <pc:chgData name="Kyle Corbin" userId="edcaef5e-48cc-45dc-85ee-b9dd65d5744e" providerId="ADAL" clId="{C95C95F3-6298-49EB-99B7-57D03C4D1604}" dt="2026-01-15T21:18:02.023" v="468"/>
        <pc:sldMkLst>
          <pc:docMk/>
          <pc:sldMk cId="2222439668" sldId="1197"/>
        </pc:sldMkLst>
      </pc:sldChg>
      <pc:sldChg chg="ord">
        <pc:chgData name="Kyle Corbin" userId="edcaef5e-48cc-45dc-85ee-b9dd65d5744e" providerId="ADAL" clId="{C95C95F3-6298-49EB-99B7-57D03C4D1604}" dt="2026-01-16T21:26:25.688" v="969"/>
        <pc:sldMkLst>
          <pc:docMk/>
          <pc:sldMk cId="2392512261" sldId="1203"/>
        </pc:sldMkLst>
      </pc:sldChg>
      <pc:sldChg chg="ord">
        <pc:chgData name="Kyle Corbin" userId="edcaef5e-48cc-45dc-85ee-b9dd65d5744e" providerId="ADAL" clId="{C95C95F3-6298-49EB-99B7-57D03C4D1604}" dt="2026-01-16T21:26:25.688" v="969"/>
        <pc:sldMkLst>
          <pc:docMk/>
          <pc:sldMk cId="1664799091" sldId="1204"/>
        </pc:sldMkLst>
      </pc:sldChg>
      <pc:sldChg chg="ord">
        <pc:chgData name="Kyle Corbin" userId="edcaef5e-48cc-45dc-85ee-b9dd65d5744e" providerId="ADAL" clId="{C95C95F3-6298-49EB-99B7-57D03C4D1604}" dt="2026-01-16T21:23:36.200" v="935"/>
        <pc:sldMkLst>
          <pc:docMk/>
          <pc:sldMk cId="1709677935" sldId="1206"/>
        </pc:sldMkLst>
      </pc:sldChg>
      <pc:sldChg chg="ord">
        <pc:chgData name="Kyle Corbin" userId="edcaef5e-48cc-45dc-85ee-b9dd65d5744e" providerId="ADAL" clId="{C95C95F3-6298-49EB-99B7-57D03C4D1604}" dt="2026-01-16T21:26:25.688" v="969"/>
        <pc:sldMkLst>
          <pc:docMk/>
          <pc:sldMk cId="2531786375" sldId="1210"/>
        </pc:sldMkLst>
      </pc:sldChg>
      <pc:sldChg chg="ord">
        <pc:chgData name="Kyle Corbin" userId="edcaef5e-48cc-45dc-85ee-b9dd65d5744e" providerId="ADAL" clId="{C95C95F3-6298-49EB-99B7-57D03C4D1604}" dt="2026-01-16T20:37:44.992" v="669"/>
        <pc:sldMkLst>
          <pc:docMk/>
          <pc:sldMk cId="2892778590" sldId="1213"/>
        </pc:sldMkLst>
      </pc:sldChg>
      <pc:sldChg chg="ord">
        <pc:chgData name="Kyle Corbin" userId="edcaef5e-48cc-45dc-85ee-b9dd65d5744e" providerId="ADAL" clId="{C95C95F3-6298-49EB-99B7-57D03C4D1604}" dt="2026-01-16T21:24:47.194" v="939"/>
        <pc:sldMkLst>
          <pc:docMk/>
          <pc:sldMk cId="750095206" sldId="1214"/>
        </pc:sldMkLst>
      </pc:sldChg>
      <pc:sldChg chg="modSp mod ord">
        <pc:chgData name="Kyle Corbin" userId="edcaef5e-48cc-45dc-85ee-b9dd65d5744e" providerId="ADAL" clId="{C95C95F3-6298-49EB-99B7-57D03C4D1604}" dt="2026-01-16T21:25:32.073" v="967" actId="20577"/>
        <pc:sldMkLst>
          <pc:docMk/>
          <pc:sldMk cId="329284676" sldId="1215"/>
        </pc:sldMkLst>
        <pc:spChg chg="mod">
          <ac:chgData name="Kyle Corbin" userId="edcaef5e-48cc-45dc-85ee-b9dd65d5744e" providerId="ADAL" clId="{C95C95F3-6298-49EB-99B7-57D03C4D1604}" dt="2026-01-16T21:25:32.073" v="967" actId="20577"/>
          <ac:spMkLst>
            <pc:docMk/>
            <pc:sldMk cId="329284676" sldId="1215"/>
            <ac:spMk id="7" creationId="{B5EBDAA8-E283-3942-AE1D-6DB176AD3E55}"/>
          </ac:spMkLst>
        </pc:spChg>
      </pc:sldChg>
      <pc:sldChg chg="ord">
        <pc:chgData name="Kyle Corbin" userId="edcaef5e-48cc-45dc-85ee-b9dd65d5744e" providerId="ADAL" clId="{C95C95F3-6298-49EB-99B7-57D03C4D1604}" dt="2026-01-16T21:24:47.194" v="939"/>
        <pc:sldMkLst>
          <pc:docMk/>
          <pc:sldMk cId="4057168874" sldId="1216"/>
        </pc:sldMkLst>
      </pc:sldChg>
      <pc:sldChg chg="ord">
        <pc:chgData name="Kyle Corbin" userId="edcaef5e-48cc-45dc-85ee-b9dd65d5744e" providerId="ADAL" clId="{C95C95F3-6298-49EB-99B7-57D03C4D1604}" dt="2026-01-15T21:18:47.118" v="472"/>
        <pc:sldMkLst>
          <pc:docMk/>
          <pc:sldMk cId="993810064" sldId="1222"/>
        </pc:sldMkLst>
      </pc:sldChg>
      <pc:sldChg chg="ord">
        <pc:chgData name="Kyle Corbin" userId="edcaef5e-48cc-45dc-85ee-b9dd65d5744e" providerId="ADAL" clId="{C95C95F3-6298-49EB-99B7-57D03C4D1604}" dt="2026-01-16T21:23:36.200" v="935"/>
        <pc:sldMkLst>
          <pc:docMk/>
          <pc:sldMk cId="535676125" sldId="1230"/>
        </pc:sldMkLst>
      </pc:sldChg>
      <pc:sldChg chg="ord">
        <pc:chgData name="Kyle Corbin" userId="edcaef5e-48cc-45dc-85ee-b9dd65d5744e" providerId="ADAL" clId="{C95C95F3-6298-49EB-99B7-57D03C4D1604}" dt="2026-01-16T21:24:12.500" v="937"/>
        <pc:sldMkLst>
          <pc:docMk/>
          <pc:sldMk cId="3178358223" sldId="1231"/>
        </pc:sldMkLst>
      </pc:sldChg>
      <pc:sldChg chg="modSp mod ord">
        <pc:chgData name="Kyle Corbin" userId="edcaef5e-48cc-45dc-85ee-b9dd65d5744e" providerId="ADAL" clId="{C95C95F3-6298-49EB-99B7-57D03C4D1604}" dt="2026-01-16T21:23:18.201" v="933"/>
        <pc:sldMkLst>
          <pc:docMk/>
          <pc:sldMk cId="443701035" sldId="1235"/>
        </pc:sldMkLst>
        <pc:spChg chg="mod">
          <ac:chgData name="Kyle Corbin" userId="edcaef5e-48cc-45dc-85ee-b9dd65d5744e" providerId="ADAL" clId="{C95C95F3-6298-49EB-99B7-57D03C4D1604}" dt="2026-01-15T20:08:23.869" v="12" actId="27636"/>
          <ac:spMkLst>
            <pc:docMk/>
            <pc:sldMk cId="443701035" sldId="1235"/>
            <ac:spMk id="4" creationId="{EF3A2B23-B11E-FAD8-646D-58BA6E84FB0F}"/>
          </ac:spMkLst>
        </pc:spChg>
      </pc:sldChg>
      <pc:sldChg chg="addSp modSp mod ord">
        <pc:chgData name="Kyle Corbin" userId="edcaef5e-48cc-45dc-85ee-b9dd65d5744e" providerId="ADAL" clId="{C95C95F3-6298-49EB-99B7-57D03C4D1604}" dt="2026-01-16T21:23:18.201" v="933"/>
        <pc:sldMkLst>
          <pc:docMk/>
          <pc:sldMk cId="55335317" sldId="1236"/>
        </pc:sldMkLst>
        <pc:spChg chg="add mod">
          <ac:chgData name="Kyle Corbin" userId="edcaef5e-48cc-45dc-85ee-b9dd65d5744e" providerId="ADAL" clId="{C95C95F3-6298-49EB-99B7-57D03C4D1604}" dt="2026-01-15T20:48:46.057" v="236" actId="1076"/>
          <ac:spMkLst>
            <pc:docMk/>
            <pc:sldMk cId="55335317" sldId="1236"/>
            <ac:spMk id="2" creationId="{BCCA4871-E8A0-8C7C-543F-0AAF5B8CC22D}"/>
          </ac:spMkLst>
        </pc:spChg>
        <pc:spChg chg="mod">
          <ac:chgData name="Kyle Corbin" userId="edcaef5e-48cc-45dc-85ee-b9dd65d5744e" providerId="ADAL" clId="{C95C95F3-6298-49EB-99B7-57D03C4D1604}" dt="2026-01-16T20:25:11.219" v="661" actId="20577"/>
          <ac:spMkLst>
            <pc:docMk/>
            <pc:sldMk cId="55335317" sldId="1236"/>
            <ac:spMk id="4" creationId="{47B2E76E-F5E4-5E4B-27BD-9ABE133FB9F1}"/>
          </ac:spMkLst>
        </pc:spChg>
      </pc:sldChg>
      <pc:sldChg chg="addSp modSp mod ord">
        <pc:chgData name="Kyle Corbin" userId="edcaef5e-48cc-45dc-85ee-b9dd65d5744e" providerId="ADAL" clId="{C95C95F3-6298-49EB-99B7-57D03C4D1604}" dt="2026-01-16T21:23:18.201" v="933"/>
        <pc:sldMkLst>
          <pc:docMk/>
          <pc:sldMk cId="3846170048" sldId="1237"/>
        </pc:sldMkLst>
        <pc:spChg chg="mod">
          <ac:chgData name="Kyle Corbin" userId="edcaef5e-48cc-45dc-85ee-b9dd65d5744e" providerId="ADAL" clId="{C95C95F3-6298-49EB-99B7-57D03C4D1604}" dt="2026-01-15T21:52:49.380" v="528" actId="6549"/>
          <ac:spMkLst>
            <pc:docMk/>
            <pc:sldMk cId="3846170048" sldId="1237"/>
            <ac:spMk id="2" creationId="{C25F6A7F-9176-81B8-56DD-F0F9755C79B3}"/>
          </ac:spMkLst>
        </pc:spChg>
        <pc:spChg chg="add mod">
          <ac:chgData name="Kyle Corbin" userId="edcaef5e-48cc-45dc-85ee-b9dd65d5744e" providerId="ADAL" clId="{C95C95F3-6298-49EB-99B7-57D03C4D1604}" dt="2026-01-16T20:24:24.481" v="658" actId="20577"/>
          <ac:spMkLst>
            <pc:docMk/>
            <pc:sldMk cId="3846170048" sldId="1237"/>
            <ac:spMk id="3" creationId="{6F752FB1-AE57-3B1D-CC40-4BFC939FD99E}"/>
          </ac:spMkLst>
        </pc:spChg>
        <pc:spChg chg="mod">
          <ac:chgData name="Kyle Corbin" userId="edcaef5e-48cc-45dc-85ee-b9dd65d5744e" providerId="ADAL" clId="{C95C95F3-6298-49EB-99B7-57D03C4D1604}" dt="2026-01-15T20:32:04.950" v="192" actId="20577"/>
          <ac:spMkLst>
            <pc:docMk/>
            <pc:sldMk cId="3846170048" sldId="1237"/>
            <ac:spMk id="4" creationId="{4B604206-938A-B861-DBD2-F1B85C0F97CA}"/>
          </ac:spMkLst>
        </pc:spChg>
      </pc:sldChg>
      <pc:sldChg chg="ord">
        <pc:chgData name="Kyle Corbin" userId="edcaef5e-48cc-45dc-85ee-b9dd65d5744e" providerId="ADAL" clId="{C95C95F3-6298-49EB-99B7-57D03C4D1604}" dt="2026-01-16T21:23:18.201" v="933"/>
        <pc:sldMkLst>
          <pc:docMk/>
          <pc:sldMk cId="3585470604" sldId="1238"/>
        </pc:sldMkLst>
      </pc:sldChg>
      <pc:sldChg chg="addSp modSp mod">
        <pc:chgData name="Kyle Corbin" userId="edcaef5e-48cc-45dc-85ee-b9dd65d5744e" providerId="ADAL" clId="{C95C95F3-6298-49EB-99B7-57D03C4D1604}" dt="2026-01-16T16:19:30.004" v="650" actId="1076"/>
        <pc:sldMkLst>
          <pc:docMk/>
          <pc:sldMk cId="297533438" sldId="1239"/>
        </pc:sldMkLst>
        <pc:spChg chg="add mod">
          <ac:chgData name="Kyle Corbin" userId="edcaef5e-48cc-45dc-85ee-b9dd65d5744e" providerId="ADAL" clId="{C95C95F3-6298-49EB-99B7-57D03C4D1604}" dt="2026-01-16T16:19:24.908" v="649" actId="113"/>
          <ac:spMkLst>
            <pc:docMk/>
            <pc:sldMk cId="297533438" sldId="1239"/>
            <ac:spMk id="3" creationId="{A1579DA6-6BD2-ED0C-DF1B-C94DE351411E}"/>
          </ac:spMkLst>
        </pc:spChg>
        <pc:spChg chg="mod">
          <ac:chgData name="Kyle Corbin" userId="edcaef5e-48cc-45dc-85ee-b9dd65d5744e" providerId="ADAL" clId="{C95C95F3-6298-49EB-99B7-57D03C4D1604}" dt="2026-01-16T16:19:30.004" v="650" actId="1076"/>
          <ac:spMkLst>
            <pc:docMk/>
            <pc:sldMk cId="297533438" sldId="1239"/>
            <ac:spMk id="12" creationId="{DD324301-6653-E3EE-1AA8-370A34EA38F8}"/>
          </ac:spMkLst>
        </pc:spChg>
      </pc:sldChg>
      <pc:sldChg chg="ord">
        <pc:chgData name="Kyle Corbin" userId="edcaef5e-48cc-45dc-85ee-b9dd65d5744e" providerId="ADAL" clId="{C95C95F3-6298-49EB-99B7-57D03C4D1604}" dt="2026-01-16T21:26:25.688" v="969"/>
        <pc:sldMkLst>
          <pc:docMk/>
          <pc:sldMk cId="4287155960" sldId="1242"/>
        </pc:sldMkLst>
      </pc:sldChg>
      <pc:sldChg chg="modSp mod">
        <pc:chgData name="Kyle Corbin" userId="edcaef5e-48cc-45dc-85ee-b9dd65d5744e" providerId="ADAL" clId="{C95C95F3-6298-49EB-99B7-57D03C4D1604}" dt="2026-01-16T15:59:44.953" v="565" actId="1076"/>
        <pc:sldMkLst>
          <pc:docMk/>
          <pc:sldMk cId="609785553" sldId="1254"/>
        </pc:sldMkLst>
        <pc:picChg chg="mod">
          <ac:chgData name="Kyle Corbin" userId="edcaef5e-48cc-45dc-85ee-b9dd65d5744e" providerId="ADAL" clId="{C95C95F3-6298-49EB-99B7-57D03C4D1604}" dt="2026-01-16T15:59:44.953" v="565" actId="1076"/>
          <ac:picMkLst>
            <pc:docMk/>
            <pc:sldMk cId="609785553" sldId="1254"/>
            <ac:picMk id="5" creationId="{4147BCFB-919F-CDCD-7DA9-6555D636142F}"/>
          </ac:picMkLst>
        </pc:picChg>
      </pc:sldChg>
      <pc:sldChg chg="add ord">
        <pc:chgData name="Kyle Corbin" userId="edcaef5e-48cc-45dc-85ee-b9dd65d5744e" providerId="ADAL" clId="{C95C95F3-6298-49EB-99B7-57D03C4D1604}" dt="2026-01-16T21:27:30.106" v="971"/>
        <pc:sldMkLst>
          <pc:docMk/>
          <pc:sldMk cId="1441224480" sldId="1280"/>
        </pc:sldMkLst>
      </pc:sldChg>
      <pc:sldChg chg="modSp add mod ord">
        <pc:chgData name="Kyle Corbin" userId="edcaef5e-48cc-45dc-85ee-b9dd65d5744e" providerId="ADAL" clId="{C95C95F3-6298-49EB-99B7-57D03C4D1604}" dt="2026-01-15T21:52:17.019" v="527" actId="20577"/>
        <pc:sldMkLst>
          <pc:docMk/>
          <pc:sldMk cId="21718983" sldId="1281"/>
        </pc:sldMkLst>
        <pc:spChg chg="mod">
          <ac:chgData name="Kyle Corbin" userId="edcaef5e-48cc-45dc-85ee-b9dd65d5744e" providerId="ADAL" clId="{C95C95F3-6298-49EB-99B7-57D03C4D1604}" dt="2026-01-15T21:52:17.019" v="527" actId="20577"/>
          <ac:spMkLst>
            <pc:docMk/>
            <pc:sldMk cId="21718983" sldId="1281"/>
            <ac:spMk id="2" creationId="{656B954C-594E-3E85-278A-99FFA8A43B31}"/>
          </ac:spMkLst>
        </pc:spChg>
      </pc:sldChg>
      <pc:sldChg chg="add ord">
        <pc:chgData name="Kyle Corbin" userId="edcaef5e-48cc-45dc-85ee-b9dd65d5744e" providerId="ADAL" clId="{C95C95F3-6298-49EB-99B7-57D03C4D1604}" dt="2026-01-16T21:22:17.102" v="928"/>
        <pc:sldMkLst>
          <pc:docMk/>
          <pc:sldMk cId="1419319533" sldId="1282"/>
        </pc:sldMkLst>
      </pc:sldChg>
      <pc:sldMasterChg chg="delSldLayout">
        <pc:chgData name="Kyle Corbin" userId="edcaef5e-48cc-45dc-85ee-b9dd65d5744e" providerId="ADAL" clId="{C95C95F3-6298-49EB-99B7-57D03C4D1604}" dt="2026-02-13T21:03:47.068" v="1411" actId="47"/>
        <pc:sldMasterMkLst>
          <pc:docMk/>
          <pc:sldMasterMk cId="3100149462" sldId="2147483660"/>
        </pc:sldMasterMkLst>
        <pc:sldLayoutChg chg="del">
          <pc:chgData name="Kyle Corbin" userId="edcaef5e-48cc-45dc-85ee-b9dd65d5744e" providerId="ADAL" clId="{C95C95F3-6298-49EB-99B7-57D03C4D1604}" dt="2026-02-13T21:03:42.132" v="1409" actId="47"/>
          <pc:sldLayoutMkLst>
            <pc:docMk/>
            <pc:sldMasterMk cId="3100149462" sldId="2147483660"/>
            <pc:sldLayoutMk cId="3600424088" sldId="2147483717"/>
          </pc:sldLayoutMkLst>
        </pc:sldLayoutChg>
        <pc:sldLayoutChg chg="del">
          <pc:chgData name="Kyle Corbin" userId="edcaef5e-48cc-45dc-85ee-b9dd65d5744e" providerId="ADAL" clId="{C95C95F3-6298-49EB-99B7-57D03C4D1604}" dt="2026-02-13T21:03:44.945" v="1410" actId="47"/>
          <pc:sldLayoutMkLst>
            <pc:docMk/>
            <pc:sldMasterMk cId="3100149462" sldId="2147483660"/>
            <pc:sldLayoutMk cId="2855912783" sldId="2147483718"/>
          </pc:sldLayoutMkLst>
        </pc:sldLayoutChg>
        <pc:sldLayoutChg chg="del">
          <pc:chgData name="Kyle Corbin" userId="edcaef5e-48cc-45dc-85ee-b9dd65d5744e" providerId="ADAL" clId="{C95C95F3-6298-49EB-99B7-57D03C4D1604}" dt="2026-02-13T21:03:47.068" v="1411" actId="47"/>
          <pc:sldLayoutMkLst>
            <pc:docMk/>
            <pc:sldMasterMk cId="3100149462" sldId="2147483660"/>
            <pc:sldLayoutMk cId="3326823831"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654AE-1762-428A-8202-69D2D3576A5F}" type="datetimeFigureOut">
              <a:rPr lang="en-US" smtClean="0"/>
              <a:t>2/13/2026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B6B64-4C85-46AF-8E45-782CBB117360}" type="slidenum">
              <a:rPr lang="en-US" smtClean="0"/>
              <a:t>‹#›</a:t>
            </a:fld>
            <a:endParaRPr lang="en-US"/>
          </a:p>
        </p:txBody>
      </p:sp>
    </p:spTree>
    <p:extLst>
      <p:ext uri="{BB962C8B-B14F-4D97-AF65-F5344CB8AC3E}">
        <p14:creationId xmlns:p14="http://schemas.microsoft.com/office/powerpoint/2010/main" val="418798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21481-01B8-3FB2-02CD-84DA3C431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FFF97-41E7-2E15-CE9E-3C1F514A6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0F1C6-749A-6F1F-81A1-F13C7BB28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5BE5AD-25F1-26ED-E814-5D710F2C6F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0A1DE-33AB-45AD-A644-8B4E4349A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7AD9-74E3-22AF-A377-7AD2247D0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3F0E9-945F-1F2A-5BF6-08C822851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219CF-2E91-B6DC-089A-AB27A647CD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cs typeface="+mn-lt"/>
              </a:rPr>
            </a:br>
            <a:endParaRPr lang="en-US"/>
          </a:p>
          <a:p>
            <a:endParaRPr lang="en-US"/>
          </a:p>
        </p:txBody>
      </p:sp>
      <p:sp>
        <p:nvSpPr>
          <p:cNvPr id="4" name="Slide Number Placeholder 3">
            <a:extLst>
              <a:ext uri="{FF2B5EF4-FFF2-40B4-BE49-F238E27FC236}">
                <a16:creationId xmlns:a16="http://schemas.microsoft.com/office/drawing/2014/main" id="{DA26384B-7C73-B896-7B4D-D53094A477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E1F24B-A520-419A-A6FB-C89C1BC342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464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11</a:t>
            </a:fld>
            <a:endParaRPr lang="en-US"/>
          </a:p>
        </p:txBody>
      </p:sp>
    </p:spTree>
    <p:extLst>
      <p:ext uri="{BB962C8B-B14F-4D97-AF65-F5344CB8AC3E}">
        <p14:creationId xmlns:p14="http://schemas.microsoft.com/office/powerpoint/2010/main" val="319470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12</a:t>
            </a:fld>
            <a:endParaRPr lang="en-US"/>
          </a:p>
        </p:txBody>
      </p:sp>
    </p:spTree>
    <p:extLst>
      <p:ext uri="{BB962C8B-B14F-4D97-AF65-F5344CB8AC3E}">
        <p14:creationId xmlns:p14="http://schemas.microsoft.com/office/powerpoint/2010/main" val="22240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2D2D2D"/>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508B6B64-4C85-46AF-8E45-782CBB117360}" type="slidenum">
              <a:rPr lang="en-US" smtClean="0"/>
              <a:t>13</a:t>
            </a:fld>
            <a:endParaRPr lang="en-US"/>
          </a:p>
        </p:txBody>
      </p:sp>
    </p:spTree>
    <p:extLst>
      <p:ext uri="{BB962C8B-B14F-4D97-AF65-F5344CB8AC3E}">
        <p14:creationId xmlns:p14="http://schemas.microsoft.com/office/powerpoint/2010/main" val="227799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2488-F6EC-1487-6923-B9E351A94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B20DF-9E4C-2183-05C2-41888A5CD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E90B8-14C6-8AFD-BD21-57C9C72605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15F941-5544-9A43-A401-9D66529008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E1F24B-A520-419A-A6FB-C89C1BC342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200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961A-2598-FBAB-F512-10957CA93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39466-2E44-3273-5B92-6178B23B4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1E34F-F25A-3170-9E74-43A79A0D7982}"/>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851C188-5334-E228-B551-1ED432781870}"/>
              </a:ext>
            </a:extLst>
          </p:cNvPr>
          <p:cNvSpPr>
            <a:spLocks noGrp="1"/>
          </p:cNvSpPr>
          <p:nvPr>
            <p:ph type="sldNum" sz="quarter" idx="5"/>
          </p:nvPr>
        </p:nvSpPr>
        <p:spPr/>
        <p:txBody>
          <a:bodyPr/>
          <a:lstStyle/>
          <a:p>
            <a:fld id="{508B6B64-4C85-46AF-8E45-782CBB117360}" type="slidenum">
              <a:rPr lang="en-US" smtClean="0"/>
              <a:t>15</a:t>
            </a:fld>
            <a:endParaRPr lang="en-US"/>
          </a:p>
        </p:txBody>
      </p:sp>
    </p:spTree>
    <p:extLst>
      <p:ext uri="{BB962C8B-B14F-4D97-AF65-F5344CB8AC3E}">
        <p14:creationId xmlns:p14="http://schemas.microsoft.com/office/powerpoint/2010/main" val="369463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273E-7ACA-6D9F-CE5F-217F7E581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6CC7B-18E8-BFF8-D50E-01DBACCC7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0712F-290A-B597-00F8-3481C6412EB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AFBAED9-C9CE-0B1C-BB51-7E7297BC3CB9}"/>
              </a:ext>
            </a:extLst>
          </p:cNvPr>
          <p:cNvSpPr>
            <a:spLocks noGrp="1"/>
          </p:cNvSpPr>
          <p:nvPr>
            <p:ph type="sldNum" sz="quarter" idx="5"/>
          </p:nvPr>
        </p:nvSpPr>
        <p:spPr/>
        <p:txBody>
          <a:bodyPr/>
          <a:lstStyle/>
          <a:p>
            <a:fld id="{508B6B64-4C85-46AF-8E45-782CBB117360}" type="slidenum">
              <a:rPr lang="en-US" smtClean="0"/>
              <a:t>16</a:t>
            </a:fld>
            <a:endParaRPr lang="en-US"/>
          </a:p>
        </p:txBody>
      </p:sp>
    </p:spTree>
    <p:extLst>
      <p:ext uri="{BB962C8B-B14F-4D97-AF65-F5344CB8AC3E}">
        <p14:creationId xmlns:p14="http://schemas.microsoft.com/office/powerpoint/2010/main" val="317777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A491-706A-6CF7-AFD8-B815A53A8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66A3C-60B6-17D5-B584-8766262D3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1FA90-3E0E-8D47-A3A4-377181932FC5}"/>
              </a:ext>
            </a:extLst>
          </p:cNvPr>
          <p:cNvSpPr>
            <a:spLocks noGrp="1"/>
          </p:cNvSpPr>
          <p:nvPr>
            <p:ph type="body" idx="1"/>
          </p:nvPr>
        </p:nvSpPr>
        <p:spPr/>
        <p:txBody>
          <a:bodyPr/>
          <a:lstStyle/>
          <a:p>
            <a:pPr>
              <a:defRPr/>
            </a:pPr>
            <a:endParaRPr lang="en-US">
              <a:cs typeface="+mn-lt"/>
            </a:endParaRPr>
          </a:p>
        </p:txBody>
      </p:sp>
      <p:sp>
        <p:nvSpPr>
          <p:cNvPr id="4" name="Slide Number Placeholder 3">
            <a:extLst>
              <a:ext uri="{FF2B5EF4-FFF2-40B4-BE49-F238E27FC236}">
                <a16:creationId xmlns:a16="http://schemas.microsoft.com/office/drawing/2014/main" id="{6B229AF1-B5D2-C4E8-D201-6D48F43F85A2}"/>
              </a:ext>
            </a:extLst>
          </p:cNvPr>
          <p:cNvSpPr>
            <a:spLocks noGrp="1"/>
          </p:cNvSpPr>
          <p:nvPr>
            <p:ph type="sldNum" sz="quarter" idx="5"/>
          </p:nvPr>
        </p:nvSpPr>
        <p:spPr/>
        <p:txBody>
          <a:bodyPr/>
          <a:lstStyle/>
          <a:p>
            <a:fld id="{508B6B64-4C85-46AF-8E45-782CBB117360}" type="slidenum">
              <a:rPr lang="en-US" smtClean="0"/>
              <a:t>17</a:t>
            </a:fld>
            <a:endParaRPr lang="en-US"/>
          </a:p>
        </p:txBody>
      </p:sp>
    </p:spTree>
    <p:extLst>
      <p:ext uri="{BB962C8B-B14F-4D97-AF65-F5344CB8AC3E}">
        <p14:creationId xmlns:p14="http://schemas.microsoft.com/office/powerpoint/2010/main" val="246284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6DDF-EAC8-B113-D729-A1A844E04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5FEB0-DC32-6E5B-D73B-F10B8B3B5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A159A-DE49-AFC3-D701-85753CAE9189}"/>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C24339C-94C6-759F-25C9-76C8996E911B}"/>
              </a:ext>
            </a:extLst>
          </p:cNvPr>
          <p:cNvSpPr>
            <a:spLocks noGrp="1"/>
          </p:cNvSpPr>
          <p:nvPr>
            <p:ph type="sldNum" sz="quarter" idx="5"/>
          </p:nvPr>
        </p:nvSpPr>
        <p:spPr/>
        <p:txBody>
          <a:bodyPr/>
          <a:lstStyle/>
          <a:p>
            <a:fld id="{508B6B64-4C85-46AF-8E45-782CBB117360}" type="slidenum">
              <a:rPr lang="en-US" smtClean="0"/>
              <a:t>18</a:t>
            </a:fld>
            <a:endParaRPr lang="en-US"/>
          </a:p>
        </p:txBody>
      </p:sp>
    </p:spTree>
    <p:extLst>
      <p:ext uri="{BB962C8B-B14F-4D97-AF65-F5344CB8AC3E}">
        <p14:creationId xmlns:p14="http://schemas.microsoft.com/office/powerpoint/2010/main" val="195591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A111-22CF-999F-2CE7-F524BF14F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FEA30-8D17-42DF-85DE-C2E1C3DCF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5005E-2C2A-08D4-F7FA-55C298AA0BCF}"/>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E93A0EB-BE80-73AF-1BF0-1C5CB8E52148}"/>
              </a:ext>
            </a:extLst>
          </p:cNvPr>
          <p:cNvSpPr>
            <a:spLocks noGrp="1"/>
          </p:cNvSpPr>
          <p:nvPr>
            <p:ph type="sldNum" sz="quarter" idx="5"/>
          </p:nvPr>
        </p:nvSpPr>
        <p:spPr/>
        <p:txBody>
          <a:bodyPr/>
          <a:lstStyle/>
          <a:p>
            <a:fld id="{508B6B64-4C85-46AF-8E45-782CBB117360}" type="slidenum">
              <a:rPr lang="en-US" smtClean="0"/>
              <a:t>19</a:t>
            </a:fld>
            <a:endParaRPr lang="en-US"/>
          </a:p>
        </p:txBody>
      </p:sp>
    </p:spTree>
    <p:extLst>
      <p:ext uri="{BB962C8B-B14F-4D97-AF65-F5344CB8AC3E}">
        <p14:creationId xmlns:p14="http://schemas.microsoft.com/office/powerpoint/2010/main" val="101801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5C4F-5999-C1E8-C7CD-51D756E38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E4A92-2AFE-70FF-5ED5-67A56B8DB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43CC9-D73B-E7ED-2D05-1229A44443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E897D8-3231-4B69-1300-5F7D660BA5D6}"/>
              </a:ext>
            </a:extLst>
          </p:cNvPr>
          <p:cNvSpPr>
            <a:spLocks noGrp="1"/>
          </p:cNvSpPr>
          <p:nvPr>
            <p:ph type="sldNum" sz="quarter" idx="5"/>
          </p:nvPr>
        </p:nvSpPr>
        <p:spPr/>
        <p:txBody>
          <a:bodyPr/>
          <a:lstStyle/>
          <a:p>
            <a:fld id="{508B6B64-4C85-46AF-8E45-782CBB117360}" type="slidenum">
              <a:rPr lang="en-US" smtClean="0"/>
              <a:t>2</a:t>
            </a:fld>
            <a:endParaRPr lang="en-US"/>
          </a:p>
        </p:txBody>
      </p:sp>
    </p:spTree>
    <p:extLst>
      <p:ext uri="{BB962C8B-B14F-4D97-AF65-F5344CB8AC3E}">
        <p14:creationId xmlns:p14="http://schemas.microsoft.com/office/powerpoint/2010/main" val="184532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20</a:t>
            </a:fld>
            <a:endParaRPr lang="en-US"/>
          </a:p>
        </p:txBody>
      </p:sp>
    </p:spTree>
    <p:extLst>
      <p:ext uri="{BB962C8B-B14F-4D97-AF65-F5344CB8AC3E}">
        <p14:creationId xmlns:p14="http://schemas.microsoft.com/office/powerpoint/2010/main" val="8139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663E1-2DF3-8109-D4EC-2BC63CC2F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D2A35-D3ED-0166-4CF6-5F8E6EB0A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33861-3DFA-A1ED-F96E-CC66727A8F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9D382F-C0F4-FB1F-52EC-AAFFA1666891}"/>
              </a:ext>
            </a:extLst>
          </p:cNvPr>
          <p:cNvSpPr>
            <a:spLocks noGrp="1"/>
          </p:cNvSpPr>
          <p:nvPr>
            <p:ph type="sldNum" sz="quarter" idx="5"/>
          </p:nvPr>
        </p:nvSpPr>
        <p:spPr/>
        <p:txBody>
          <a:bodyPr/>
          <a:lstStyle/>
          <a:p>
            <a:fld id="{508B6B64-4C85-46AF-8E45-782CBB117360}" type="slidenum">
              <a:rPr lang="en-US" smtClean="0"/>
              <a:t>21</a:t>
            </a:fld>
            <a:endParaRPr lang="en-US"/>
          </a:p>
        </p:txBody>
      </p:sp>
    </p:spTree>
    <p:extLst>
      <p:ext uri="{BB962C8B-B14F-4D97-AF65-F5344CB8AC3E}">
        <p14:creationId xmlns:p14="http://schemas.microsoft.com/office/powerpoint/2010/main" val="181101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C565-22EA-451E-0140-AEA521988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4EEF2-9F7E-9584-3DAB-6AAEE20F0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CBAC7-2C35-F553-0438-08916E699F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cs typeface="+mn-lt"/>
              </a:rPr>
            </a:br>
            <a:endParaRPr lang="en-US"/>
          </a:p>
          <a:p>
            <a:endParaRPr lang="en-US"/>
          </a:p>
        </p:txBody>
      </p:sp>
      <p:sp>
        <p:nvSpPr>
          <p:cNvPr id="4" name="Slide Number Placeholder 3">
            <a:extLst>
              <a:ext uri="{FF2B5EF4-FFF2-40B4-BE49-F238E27FC236}">
                <a16:creationId xmlns:a16="http://schemas.microsoft.com/office/drawing/2014/main" id="{816E2B1E-AAA2-63F0-F353-3BD3616CE2A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E1F24B-A520-419A-A6FB-C89C1BC342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182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23</a:t>
            </a:fld>
            <a:endParaRPr lang="en-US"/>
          </a:p>
        </p:txBody>
      </p:sp>
    </p:spTree>
    <p:extLst>
      <p:ext uri="{BB962C8B-B14F-4D97-AF65-F5344CB8AC3E}">
        <p14:creationId xmlns:p14="http://schemas.microsoft.com/office/powerpoint/2010/main" val="1541912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24</a:t>
            </a:fld>
            <a:endParaRPr lang="en-US"/>
          </a:p>
        </p:txBody>
      </p:sp>
    </p:spTree>
    <p:extLst>
      <p:ext uri="{BB962C8B-B14F-4D97-AF65-F5344CB8AC3E}">
        <p14:creationId xmlns:p14="http://schemas.microsoft.com/office/powerpoint/2010/main" val="205008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079B-C6C0-60F2-6F80-87788683B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09476-85F6-A3EF-D64F-E5FD8FCBA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BD885-1057-7129-AC7E-8E24B2E268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583BF-9DE8-2CCA-F7DD-EBB03E3B906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E1F24B-A520-419A-A6FB-C89C1BC342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1596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26</a:t>
            </a:fld>
            <a:endParaRPr lang="en-US"/>
          </a:p>
        </p:txBody>
      </p:sp>
    </p:spTree>
    <p:extLst>
      <p:ext uri="{BB962C8B-B14F-4D97-AF65-F5344CB8AC3E}">
        <p14:creationId xmlns:p14="http://schemas.microsoft.com/office/powerpoint/2010/main" val="327577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2CC39-D7D3-AE2A-1774-A33CEF8FC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44892-E56E-A675-9F3D-3B60E230E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6F3A5-2925-2423-8058-CE18E925CEAA}"/>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1592D804-7B33-29F0-2296-0CAB5AA46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8B6B64-4C85-46AF-8E45-782CBB1173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8012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30</a:t>
            </a:fld>
            <a:endParaRPr lang="en-US"/>
          </a:p>
        </p:txBody>
      </p:sp>
    </p:spTree>
    <p:extLst>
      <p:ext uri="{BB962C8B-B14F-4D97-AF65-F5344CB8AC3E}">
        <p14:creationId xmlns:p14="http://schemas.microsoft.com/office/powerpoint/2010/main" val="95234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Remote Supports, follows the HCBS guidelines of what’s important to and important for the individual, as well as directed by the individual – we empower people to live more independently on their own terms.</a:t>
            </a:r>
          </a:p>
          <a:p>
            <a:endParaRPr lang="en-US" dirty="0"/>
          </a:p>
          <a:p>
            <a:r>
              <a:rPr lang="en-US" dirty="0"/>
              <a:t>And we allow for, and follow, person-centered planning that adheres to the requirements of HCBS – creating plans that supports what is important to and important for the person.</a:t>
            </a:r>
          </a:p>
          <a:p>
            <a:endParaRPr lang="en-US" dirty="0"/>
          </a:p>
          <a:p>
            <a:r>
              <a:rPr lang="en-US" dirty="0"/>
              <a:t>We share this mutual goal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40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a person-centered approach that focuses on what is important TO the person and FOR the person.  Our solutions are devised based on what the individual tells us they want and what they need.  They have the power to decide. We want to provide what they want.</a:t>
            </a:r>
          </a:p>
          <a:p>
            <a:r>
              <a:rPr lang="en-US" dirty="0"/>
              <a:t>We then create environment that’s supportive of building their desired skills and provides the means to support their need for independence, safety, and privacy.</a:t>
            </a:r>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Pct val="25000"/>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876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D2306A7-79EF-477F-BC11-F3462A074D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730A383-591E-4961-AB97-7D68EB2472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r>
              <a:rPr lang="en-US" altLang="en-US" dirty="0"/>
              <a:t>What’s  important to remember that Remote Supports does not replace people coming into the home.  It has yet to displace a DSP from a job.   It simply integrates technology into the service to provide alerts, privacy and safety.  Our RSS  are available 24/7 to respond to a call, perform ISP check-ins, or just to talk.  We follow the care plan protocols.  The human-to-human connection remains.  It is a service.  Not a thing.</a:t>
            </a:r>
          </a:p>
          <a:p>
            <a:pPr>
              <a:spcBef>
                <a:spcPct val="0"/>
              </a:spcBef>
            </a:pPr>
            <a:endParaRPr lang="en-US" altLang="en-US" dirty="0"/>
          </a:p>
        </p:txBody>
      </p:sp>
      <p:sp>
        <p:nvSpPr>
          <p:cNvPr id="11268" name="Slide Number Placeholder 3">
            <a:extLst>
              <a:ext uri="{FF2B5EF4-FFF2-40B4-BE49-F238E27FC236}">
                <a16:creationId xmlns:a16="http://schemas.microsoft.com/office/drawing/2014/main" id="{C2265F5B-A2EF-42BE-9ACB-8B236D2957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6E4094F-EFC4-4578-ABA9-E72DC71BD9F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6</a:t>
            </a:fld>
            <a:endParaRPr lang="en-US"/>
          </a:p>
        </p:txBody>
      </p:sp>
    </p:spTree>
    <p:extLst>
      <p:ext uri="{BB962C8B-B14F-4D97-AF65-F5344CB8AC3E}">
        <p14:creationId xmlns:p14="http://schemas.microsoft.com/office/powerpoint/2010/main" val="88870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7</a:t>
            </a:fld>
            <a:endParaRPr lang="en-US"/>
          </a:p>
        </p:txBody>
      </p:sp>
    </p:spTree>
    <p:extLst>
      <p:ext uri="{BB962C8B-B14F-4D97-AF65-F5344CB8AC3E}">
        <p14:creationId xmlns:p14="http://schemas.microsoft.com/office/powerpoint/2010/main" val="371463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B6B64-4C85-46AF-8E45-782CBB117360}" type="slidenum">
              <a:rPr lang="en-US" smtClean="0"/>
              <a:t>8</a:t>
            </a:fld>
            <a:endParaRPr lang="en-US"/>
          </a:p>
        </p:txBody>
      </p:sp>
    </p:spTree>
    <p:extLst>
      <p:ext uri="{BB962C8B-B14F-4D97-AF65-F5344CB8AC3E}">
        <p14:creationId xmlns:p14="http://schemas.microsoft.com/office/powerpoint/2010/main" val="49402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86D6E-2397-8A73-10C7-C2915B886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DB221-12B1-5578-6A56-3F09076FD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4E6BE-0D38-7BB3-A7FC-63C63099F2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8D971D-09EA-9C80-9AD3-D7D030149A7D}"/>
              </a:ext>
            </a:extLst>
          </p:cNvPr>
          <p:cNvSpPr>
            <a:spLocks noGrp="1"/>
          </p:cNvSpPr>
          <p:nvPr>
            <p:ph type="sldNum" sz="quarter" idx="5"/>
          </p:nvPr>
        </p:nvSpPr>
        <p:spPr/>
        <p:txBody>
          <a:bodyPr/>
          <a:lstStyle/>
          <a:p>
            <a:fld id="{508B6B64-4C85-46AF-8E45-782CBB117360}" type="slidenum">
              <a:rPr lang="en-US" smtClean="0"/>
              <a:t>9</a:t>
            </a:fld>
            <a:endParaRPr lang="en-US"/>
          </a:p>
        </p:txBody>
      </p:sp>
    </p:spTree>
    <p:extLst>
      <p:ext uri="{BB962C8B-B14F-4D97-AF65-F5344CB8AC3E}">
        <p14:creationId xmlns:p14="http://schemas.microsoft.com/office/powerpoint/2010/main" val="843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E0657F-66A3-4F78-9041-838605EBD9C5}"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25227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0657F-66A3-4F78-9041-838605EBD9C5}"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15287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0657F-66A3-4F78-9041-838605EBD9C5}"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237725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0657F-66A3-4F78-9041-838605EBD9C5}"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293625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grpSp>
        <p:nvGrpSpPr>
          <p:cNvPr id="8" name="Group 7">
            <a:extLst>
              <a:ext uri="{FF2B5EF4-FFF2-40B4-BE49-F238E27FC236}">
                <a16:creationId xmlns:a16="http://schemas.microsoft.com/office/drawing/2014/main" id="{14BF9BB9-0468-5C65-BA6D-301EEC8DEAD9}"/>
              </a:ext>
            </a:extLst>
          </p:cNvPr>
          <p:cNvGrpSpPr/>
          <p:nvPr userDrawn="1"/>
        </p:nvGrpSpPr>
        <p:grpSpPr>
          <a:xfrm>
            <a:off x="0" y="-1"/>
            <a:ext cx="9144000" cy="219456"/>
            <a:chOff x="-95251" y="-707233"/>
            <a:chExt cx="12192000" cy="219456"/>
          </a:xfrm>
        </p:grpSpPr>
        <p:sp>
          <p:nvSpPr>
            <p:cNvPr id="9" name="Rectangle 8">
              <a:extLst>
                <a:ext uri="{FF2B5EF4-FFF2-40B4-BE49-F238E27FC236}">
                  <a16:creationId xmlns:a16="http://schemas.microsoft.com/office/drawing/2014/main" id="{D7C8D415-1D08-5ACA-2635-857113A5B3FB}"/>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a:extLst>
                <a:ext uri="{FF2B5EF4-FFF2-40B4-BE49-F238E27FC236}">
                  <a16:creationId xmlns:a16="http://schemas.microsoft.com/office/drawing/2014/main" id="{8FD9DD1A-824F-3FFA-BEAC-AF9BCA96C63D}"/>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1" name="Picture 10" descr="Logo&#10;&#10;Description automatically generated">
            <a:extLst>
              <a:ext uri="{FF2B5EF4-FFF2-40B4-BE49-F238E27FC236}">
                <a16:creationId xmlns:a16="http://schemas.microsoft.com/office/drawing/2014/main" id="{E98DB30F-6306-E05B-6704-B7178977A4BA}"/>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158117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81EB76-27DE-31C5-3B33-C465F8775C16}"/>
              </a:ext>
            </a:extLst>
          </p:cNvPr>
          <p:cNvGrpSpPr/>
          <p:nvPr userDrawn="1"/>
        </p:nvGrpSpPr>
        <p:grpSpPr>
          <a:xfrm>
            <a:off x="0" y="-1"/>
            <a:ext cx="9144000" cy="219456"/>
            <a:chOff x="-95251" y="-707233"/>
            <a:chExt cx="12192000" cy="219456"/>
          </a:xfrm>
        </p:grpSpPr>
        <p:sp>
          <p:nvSpPr>
            <p:cNvPr id="9" name="Rectangle 8"/>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4" name="Picture 3" descr="Logo&#10;&#10;Description automatically generated">
            <a:extLst>
              <a:ext uri="{FF2B5EF4-FFF2-40B4-BE49-F238E27FC236}">
                <a16:creationId xmlns:a16="http://schemas.microsoft.com/office/drawing/2014/main" id="{42B8921D-D0FA-89D4-7D96-670A35C67F50}"/>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25243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100000"/>
              </a:lnSpc>
              <a:defRPr/>
            </a:lvl1pPr>
          </a:lstStyle>
          <a:p>
            <a:endParaRPr lang="en-US"/>
          </a:p>
        </p:txBody>
      </p:sp>
      <p:grpSp>
        <p:nvGrpSpPr>
          <p:cNvPr id="4" name="Group 3">
            <a:extLst>
              <a:ext uri="{FF2B5EF4-FFF2-40B4-BE49-F238E27FC236}">
                <a16:creationId xmlns:a16="http://schemas.microsoft.com/office/drawing/2014/main" id="{776D14E1-E6F3-AF48-E633-60DA54A388F7}"/>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EBB04490-AFAC-CF68-356F-885280D22A6E}"/>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FD26D96C-925D-21D8-451C-A56CBE421070}"/>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355810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grpSp>
        <p:nvGrpSpPr>
          <p:cNvPr id="7" name="Group 6">
            <a:extLst>
              <a:ext uri="{FF2B5EF4-FFF2-40B4-BE49-F238E27FC236}">
                <a16:creationId xmlns:a16="http://schemas.microsoft.com/office/drawing/2014/main" id="{D1E38170-7806-F023-F0F3-7DEEA9F68882}"/>
              </a:ext>
            </a:extLst>
          </p:cNvPr>
          <p:cNvGrpSpPr/>
          <p:nvPr userDrawn="1"/>
        </p:nvGrpSpPr>
        <p:grpSpPr>
          <a:xfrm>
            <a:off x="0" y="-1"/>
            <a:ext cx="9144000" cy="219456"/>
            <a:chOff x="-95251" y="-707233"/>
            <a:chExt cx="12192000" cy="219456"/>
          </a:xfrm>
        </p:grpSpPr>
        <p:sp>
          <p:nvSpPr>
            <p:cNvPr id="8" name="Rectangle 7">
              <a:extLst>
                <a:ext uri="{FF2B5EF4-FFF2-40B4-BE49-F238E27FC236}">
                  <a16:creationId xmlns:a16="http://schemas.microsoft.com/office/drawing/2014/main" id="{FF93BEF5-12AB-8D91-BE5D-E5D441C41494}"/>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9" name="Rectangle 6">
              <a:extLst>
                <a:ext uri="{FF2B5EF4-FFF2-40B4-BE49-F238E27FC236}">
                  <a16:creationId xmlns:a16="http://schemas.microsoft.com/office/drawing/2014/main" id="{7491CEDD-7983-EDB6-205C-4B1E088124B7}"/>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0" name="Picture 9" descr="Logo&#10;&#10;Description automatically generated">
            <a:extLst>
              <a:ext uri="{FF2B5EF4-FFF2-40B4-BE49-F238E27FC236}">
                <a16:creationId xmlns:a16="http://schemas.microsoft.com/office/drawing/2014/main" id="{06CFDDFE-CE9D-18B6-D1B1-1D383F436F83}"/>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159771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6123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grpSp>
        <p:nvGrpSpPr>
          <p:cNvPr id="8" name="Group 7">
            <a:extLst>
              <a:ext uri="{FF2B5EF4-FFF2-40B4-BE49-F238E27FC236}">
                <a16:creationId xmlns:a16="http://schemas.microsoft.com/office/drawing/2014/main" id="{48201877-EFE3-CA39-625B-755942E60A2C}"/>
              </a:ext>
            </a:extLst>
          </p:cNvPr>
          <p:cNvGrpSpPr/>
          <p:nvPr userDrawn="1"/>
        </p:nvGrpSpPr>
        <p:grpSpPr>
          <a:xfrm>
            <a:off x="0" y="-1"/>
            <a:ext cx="9144000" cy="219456"/>
            <a:chOff x="-95251" y="-707233"/>
            <a:chExt cx="12192000" cy="219456"/>
          </a:xfrm>
        </p:grpSpPr>
        <p:sp>
          <p:nvSpPr>
            <p:cNvPr id="9" name="Rectangle 8">
              <a:extLst>
                <a:ext uri="{FF2B5EF4-FFF2-40B4-BE49-F238E27FC236}">
                  <a16:creationId xmlns:a16="http://schemas.microsoft.com/office/drawing/2014/main" id="{6AB21EDD-EECD-2A84-07ED-AC0F75B1F104}"/>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a:extLst>
                <a:ext uri="{FF2B5EF4-FFF2-40B4-BE49-F238E27FC236}">
                  <a16:creationId xmlns:a16="http://schemas.microsoft.com/office/drawing/2014/main" id="{2E4565C8-5622-5286-C6B5-2C875D6D150E}"/>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1" name="Picture 10" descr="Logo&#10;&#10;Description automatically generated">
            <a:extLst>
              <a:ext uri="{FF2B5EF4-FFF2-40B4-BE49-F238E27FC236}">
                <a16:creationId xmlns:a16="http://schemas.microsoft.com/office/drawing/2014/main" id="{4D9CAE38-F09D-82E3-8BAA-4979C0AD5C21}"/>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141484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0875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0657F-66A3-4F78-9041-838605EBD9C5}"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298120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3335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grpSp>
        <p:nvGrpSpPr>
          <p:cNvPr id="6" name="Group 5">
            <a:extLst>
              <a:ext uri="{FF2B5EF4-FFF2-40B4-BE49-F238E27FC236}">
                <a16:creationId xmlns:a16="http://schemas.microsoft.com/office/drawing/2014/main" id="{BD689D01-1304-9A01-BA13-57F4145AE363}"/>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9BFD8C3C-776B-E3B7-0A7D-3FD8AB39CFCF}"/>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2DB822E0-88D9-45B7-FC07-561C4CF2E312}"/>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1" name="Picture 10" descr="A blue and white logo&#10;&#10;Description automatically generated">
            <a:extLst>
              <a:ext uri="{FF2B5EF4-FFF2-40B4-BE49-F238E27FC236}">
                <a16:creationId xmlns:a16="http://schemas.microsoft.com/office/drawing/2014/main" id="{204652EA-6F10-9880-ABBF-F2A74A3224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7950" y="6295072"/>
            <a:ext cx="2200660" cy="487681"/>
          </a:xfrm>
          <a:prstGeom prst="rect">
            <a:avLst/>
          </a:prstGeom>
        </p:spPr>
      </p:pic>
    </p:spTree>
    <p:extLst>
      <p:ext uri="{BB962C8B-B14F-4D97-AF65-F5344CB8AC3E}">
        <p14:creationId xmlns:p14="http://schemas.microsoft.com/office/powerpoint/2010/main" val="2482910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3335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grpSp>
        <p:nvGrpSpPr>
          <p:cNvPr id="6" name="Group 5">
            <a:extLst>
              <a:ext uri="{FF2B5EF4-FFF2-40B4-BE49-F238E27FC236}">
                <a16:creationId xmlns:a16="http://schemas.microsoft.com/office/drawing/2014/main" id="{BD689D01-1304-9A01-BA13-57F4145AE363}"/>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9BFD8C3C-776B-E3B7-0A7D-3FD8AB39CFCF}"/>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2DB822E0-88D9-45B7-FC07-561C4CF2E312}"/>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1" name="Picture 10" descr="A blue and white logo&#10;&#10;Description automatically generated">
            <a:extLst>
              <a:ext uri="{FF2B5EF4-FFF2-40B4-BE49-F238E27FC236}">
                <a16:creationId xmlns:a16="http://schemas.microsoft.com/office/drawing/2014/main" id="{204652EA-6F10-9880-ABBF-F2A74A3224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020" y="6295072"/>
            <a:ext cx="2200660" cy="487681"/>
          </a:xfrm>
          <a:prstGeom prst="rect">
            <a:avLst/>
          </a:prstGeom>
        </p:spPr>
      </p:pic>
    </p:spTree>
    <p:extLst>
      <p:ext uri="{BB962C8B-B14F-4D97-AF65-F5344CB8AC3E}">
        <p14:creationId xmlns:p14="http://schemas.microsoft.com/office/powerpoint/2010/main" val="228267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81EB76-27DE-31C5-3B33-C465F8775C16}"/>
              </a:ext>
            </a:extLst>
          </p:cNvPr>
          <p:cNvGrpSpPr/>
          <p:nvPr userDrawn="1"/>
        </p:nvGrpSpPr>
        <p:grpSpPr>
          <a:xfrm>
            <a:off x="0" y="-1"/>
            <a:ext cx="9144000" cy="219456"/>
            <a:chOff x="-95251" y="-707233"/>
            <a:chExt cx="12192000" cy="219456"/>
          </a:xfrm>
        </p:grpSpPr>
        <p:sp>
          <p:nvSpPr>
            <p:cNvPr id="9" name="Rectangle 8"/>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4" name="Picture 3" descr="Logo&#10;&#10;Description automatically generated">
            <a:extLst>
              <a:ext uri="{FF2B5EF4-FFF2-40B4-BE49-F238E27FC236}">
                <a16:creationId xmlns:a16="http://schemas.microsoft.com/office/drawing/2014/main" id="{42B8921D-D0FA-89D4-7D96-670A35C67F50}"/>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33169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F6D6-9A77-43BA-9C2B-B8F768D71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63B093-6B4D-2936-53E8-0B61DDDEBEDB}"/>
              </a:ext>
            </a:extLst>
          </p:cNvPr>
          <p:cNvSpPr>
            <a:spLocks noGrp="1"/>
          </p:cNvSpPr>
          <p:nvPr>
            <p:ph type="dt" sz="half" idx="10"/>
          </p:nvPr>
        </p:nvSpPr>
        <p:spPr/>
        <p:txBody>
          <a:bodyPr/>
          <a:lstStyle/>
          <a:p>
            <a:fld id="{C764DE79-268F-4C1A-8933-263129D2AF90}" type="datetimeFigureOut">
              <a:rPr lang="en-US" smtClean="0"/>
              <a:t>2/13/2026</a:t>
            </a:fld>
            <a:endParaRPr lang="en-US"/>
          </a:p>
        </p:txBody>
      </p:sp>
      <p:sp>
        <p:nvSpPr>
          <p:cNvPr id="4" name="Footer Placeholder 3">
            <a:extLst>
              <a:ext uri="{FF2B5EF4-FFF2-40B4-BE49-F238E27FC236}">
                <a16:creationId xmlns:a16="http://schemas.microsoft.com/office/drawing/2014/main" id="{28EF8BCC-5F52-CDB7-9ADF-46EE768E81D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9346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6447559" y="6356355"/>
            <a:ext cx="2057400" cy="365125"/>
          </a:xfrm>
        </p:spPr>
        <p:txBody>
          <a:bodyPr/>
          <a:lstStyle>
            <a:lvl1pPr>
              <a:lnSpc>
                <a:spcPct val="100000"/>
              </a:lnSpc>
              <a:defRPr/>
            </a:lvl1pPr>
          </a:lstStyle>
          <a:p>
            <a:fld id="{81EE83E0-DB45-429E-A25F-D7EB7A87DCD2}"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0E00028A-FA1B-F25E-0F70-A6EF85B9A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329" y="6176967"/>
            <a:ext cx="1902306" cy="791359"/>
          </a:xfrm>
          <a:prstGeom prst="rect">
            <a:avLst/>
          </a:prstGeom>
        </p:spPr>
      </p:pic>
      <p:grpSp>
        <p:nvGrpSpPr>
          <p:cNvPr id="4" name="Group 3">
            <a:extLst>
              <a:ext uri="{FF2B5EF4-FFF2-40B4-BE49-F238E27FC236}">
                <a16:creationId xmlns:a16="http://schemas.microsoft.com/office/drawing/2014/main" id="{776D14E1-E6F3-AF48-E633-60DA54A388F7}"/>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EBB04490-AFAC-CF68-356F-885280D22A6E}"/>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FD26D96C-925D-21D8-451C-A56CBE421070}"/>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907179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6143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03335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100000"/>
              </a:lnSpc>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447559" y="6356351"/>
            <a:ext cx="2057400" cy="365125"/>
          </a:xfrm>
        </p:spPr>
        <p:txBody>
          <a:bodyPr/>
          <a:lstStyle>
            <a:lvl1pPr>
              <a:lnSpc>
                <a:spcPct val="100000"/>
              </a:lnSp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EE83E0-DB45-429E-A25F-D7EB7A87DCD2}"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19FEA105-EDB1-1163-D29D-4970A17463FE}"/>
              </a:ext>
            </a:extLst>
          </p:cNvPr>
          <p:cNvGrpSpPr/>
          <p:nvPr userDrawn="1"/>
        </p:nvGrpSpPr>
        <p:grpSpPr>
          <a:xfrm>
            <a:off x="0" y="-1"/>
            <a:ext cx="9144000" cy="219456"/>
            <a:chOff x="-95251" y="-707233"/>
            <a:chExt cx="12192000" cy="219456"/>
          </a:xfrm>
        </p:grpSpPr>
        <p:sp>
          <p:nvSpPr>
            <p:cNvPr id="11" name="Rectangle 10">
              <a:extLst>
                <a:ext uri="{FF2B5EF4-FFF2-40B4-BE49-F238E27FC236}">
                  <a16:creationId xmlns:a16="http://schemas.microsoft.com/office/drawing/2014/main" id="{E0DEB157-CEA3-80E9-EADF-E309E28B5B03}"/>
                </a:ext>
              </a:extLst>
            </p:cNvPr>
            <p:cNvSpPr/>
            <p:nvPr userDrawn="1"/>
          </p:nvSpPr>
          <p:spPr>
            <a:xfrm flipV="1">
              <a:off x="9286493" y="-707233"/>
              <a:ext cx="2810256" cy="219456"/>
            </a:xfrm>
            <a:prstGeom prst="rect">
              <a:avLst/>
            </a:pr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9C900CF4-30F9-89E6-C21D-7BDF326E2E31}"/>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descr="A blue and white logo&#10;&#10;Description automatically generated">
            <a:extLst>
              <a:ext uri="{FF2B5EF4-FFF2-40B4-BE49-F238E27FC236}">
                <a16:creationId xmlns:a16="http://schemas.microsoft.com/office/drawing/2014/main" id="{0F0238DA-B72B-883F-CA35-CFAB02D19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120" y="6331083"/>
            <a:ext cx="1557530" cy="345159"/>
          </a:xfrm>
          <a:prstGeom prst="rect">
            <a:avLst/>
          </a:prstGeom>
        </p:spPr>
      </p:pic>
    </p:spTree>
    <p:extLst>
      <p:ext uri="{BB962C8B-B14F-4D97-AF65-F5344CB8AC3E}">
        <p14:creationId xmlns:p14="http://schemas.microsoft.com/office/powerpoint/2010/main" val="97512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grpSp>
        <p:nvGrpSpPr>
          <p:cNvPr id="8" name="Group 7">
            <a:extLst>
              <a:ext uri="{FF2B5EF4-FFF2-40B4-BE49-F238E27FC236}">
                <a16:creationId xmlns:a16="http://schemas.microsoft.com/office/drawing/2014/main" id="{14BF9BB9-0468-5C65-BA6D-301EEC8DEAD9}"/>
              </a:ext>
            </a:extLst>
          </p:cNvPr>
          <p:cNvGrpSpPr/>
          <p:nvPr userDrawn="1"/>
        </p:nvGrpSpPr>
        <p:grpSpPr>
          <a:xfrm>
            <a:off x="0" y="-1"/>
            <a:ext cx="9144000" cy="219456"/>
            <a:chOff x="-95251" y="-707233"/>
            <a:chExt cx="12192000" cy="219456"/>
          </a:xfrm>
        </p:grpSpPr>
        <p:sp>
          <p:nvSpPr>
            <p:cNvPr id="9" name="Rectangle 8">
              <a:extLst>
                <a:ext uri="{FF2B5EF4-FFF2-40B4-BE49-F238E27FC236}">
                  <a16:creationId xmlns:a16="http://schemas.microsoft.com/office/drawing/2014/main" id="{D7C8D415-1D08-5ACA-2635-857113A5B3FB}"/>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a:extLst>
                <a:ext uri="{FF2B5EF4-FFF2-40B4-BE49-F238E27FC236}">
                  <a16:creationId xmlns:a16="http://schemas.microsoft.com/office/drawing/2014/main" id="{8FD9DD1A-824F-3FFA-BEAC-AF9BCA96C63D}"/>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1" name="Picture 10" descr="Logo&#10;&#10;Description automatically generated">
            <a:extLst>
              <a:ext uri="{FF2B5EF4-FFF2-40B4-BE49-F238E27FC236}">
                <a16:creationId xmlns:a16="http://schemas.microsoft.com/office/drawing/2014/main" id="{E98DB30F-6306-E05B-6704-B7178977A4BA}"/>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3826493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81EB76-27DE-31C5-3B33-C465F8775C16}"/>
              </a:ext>
            </a:extLst>
          </p:cNvPr>
          <p:cNvGrpSpPr/>
          <p:nvPr userDrawn="1"/>
        </p:nvGrpSpPr>
        <p:grpSpPr>
          <a:xfrm>
            <a:off x="0" y="-1"/>
            <a:ext cx="9144000" cy="219456"/>
            <a:chOff x="-95251" y="-707233"/>
            <a:chExt cx="12192000" cy="219456"/>
          </a:xfrm>
        </p:grpSpPr>
        <p:sp>
          <p:nvSpPr>
            <p:cNvPr id="9" name="Rectangle 8"/>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4" name="Picture 3" descr="Logo&#10;&#10;Description automatically generated">
            <a:extLst>
              <a:ext uri="{FF2B5EF4-FFF2-40B4-BE49-F238E27FC236}">
                <a16:creationId xmlns:a16="http://schemas.microsoft.com/office/drawing/2014/main" id="{42B8921D-D0FA-89D4-7D96-670A35C67F50}"/>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16626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100000"/>
              </a:lnSpc>
              <a:defRPr/>
            </a:lvl1pPr>
          </a:lstStyle>
          <a:p>
            <a:endParaRPr lang="en-US"/>
          </a:p>
        </p:txBody>
      </p:sp>
      <p:grpSp>
        <p:nvGrpSpPr>
          <p:cNvPr id="4" name="Group 3">
            <a:extLst>
              <a:ext uri="{FF2B5EF4-FFF2-40B4-BE49-F238E27FC236}">
                <a16:creationId xmlns:a16="http://schemas.microsoft.com/office/drawing/2014/main" id="{776D14E1-E6F3-AF48-E633-60DA54A388F7}"/>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EBB04490-AFAC-CF68-356F-885280D22A6E}"/>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FD26D96C-925D-21D8-451C-A56CBE421070}"/>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408734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0657F-66A3-4F78-9041-838605EBD9C5}"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172001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grpSp>
        <p:nvGrpSpPr>
          <p:cNvPr id="7" name="Group 6">
            <a:extLst>
              <a:ext uri="{FF2B5EF4-FFF2-40B4-BE49-F238E27FC236}">
                <a16:creationId xmlns:a16="http://schemas.microsoft.com/office/drawing/2014/main" id="{D1E38170-7806-F023-F0F3-7DEEA9F68882}"/>
              </a:ext>
            </a:extLst>
          </p:cNvPr>
          <p:cNvGrpSpPr/>
          <p:nvPr userDrawn="1"/>
        </p:nvGrpSpPr>
        <p:grpSpPr>
          <a:xfrm>
            <a:off x="0" y="-1"/>
            <a:ext cx="9144000" cy="219456"/>
            <a:chOff x="-95251" y="-707233"/>
            <a:chExt cx="12192000" cy="219456"/>
          </a:xfrm>
        </p:grpSpPr>
        <p:sp>
          <p:nvSpPr>
            <p:cNvPr id="8" name="Rectangle 7">
              <a:extLst>
                <a:ext uri="{FF2B5EF4-FFF2-40B4-BE49-F238E27FC236}">
                  <a16:creationId xmlns:a16="http://schemas.microsoft.com/office/drawing/2014/main" id="{FF93BEF5-12AB-8D91-BE5D-E5D441C41494}"/>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9" name="Rectangle 6">
              <a:extLst>
                <a:ext uri="{FF2B5EF4-FFF2-40B4-BE49-F238E27FC236}">
                  <a16:creationId xmlns:a16="http://schemas.microsoft.com/office/drawing/2014/main" id="{7491CEDD-7983-EDB6-205C-4B1E088124B7}"/>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0" name="Picture 9" descr="Logo&#10;&#10;Description automatically generated">
            <a:extLst>
              <a:ext uri="{FF2B5EF4-FFF2-40B4-BE49-F238E27FC236}">
                <a16:creationId xmlns:a16="http://schemas.microsoft.com/office/drawing/2014/main" id="{06CFDDFE-CE9D-18B6-D1B1-1D383F436F83}"/>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2987559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7853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grpSp>
        <p:nvGrpSpPr>
          <p:cNvPr id="8" name="Group 7">
            <a:extLst>
              <a:ext uri="{FF2B5EF4-FFF2-40B4-BE49-F238E27FC236}">
                <a16:creationId xmlns:a16="http://schemas.microsoft.com/office/drawing/2014/main" id="{48201877-EFE3-CA39-625B-755942E60A2C}"/>
              </a:ext>
            </a:extLst>
          </p:cNvPr>
          <p:cNvGrpSpPr/>
          <p:nvPr userDrawn="1"/>
        </p:nvGrpSpPr>
        <p:grpSpPr>
          <a:xfrm>
            <a:off x="0" y="-1"/>
            <a:ext cx="9144000" cy="219456"/>
            <a:chOff x="-95251" y="-707233"/>
            <a:chExt cx="12192000" cy="219456"/>
          </a:xfrm>
        </p:grpSpPr>
        <p:sp>
          <p:nvSpPr>
            <p:cNvPr id="9" name="Rectangle 8">
              <a:extLst>
                <a:ext uri="{FF2B5EF4-FFF2-40B4-BE49-F238E27FC236}">
                  <a16:creationId xmlns:a16="http://schemas.microsoft.com/office/drawing/2014/main" id="{6AB21EDD-EECD-2A84-07ED-AC0F75B1F104}"/>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a:extLst>
                <a:ext uri="{FF2B5EF4-FFF2-40B4-BE49-F238E27FC236}">
                  <a16:creationId xmlns:a16="http://schemas.microsoft.com/office/drawing/2014/main" id="{2E4565C8-5622-5286-C6B5-2C875D6D150E}"/>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1" name="Picture 10" descr="Logo&#10;&#10;Description automatically generated">
            <a:extLst>
              <a:ext uri="{FF2B5EF4-FFF2-40B4-BE49-F238E27FC236}">
                <a16:creationId xmlns:a16="http://schemas.microsoft.com/office/drawing/2014/main" id="{4D9CAE38-F09D-82E3-8BAA-4979C0AD5C21}"/>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259351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pic>
        <p:nvPicPr>
          <p:cNvPr id="10" name="Picture 9">
            <a:extLst>
              <a:ext uri="{FF2B5EF4-FFF2-40B4-BE49-F238E27FC236}">
                <a16:creationId xmlns:a16="http://schemas.microsoft.com/office/drawing/2014/main" id="{7DC9840B-7DAC-F206-0F10-54245816D3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38" r="11321" b="16401"/>
          <a:stretch/>
        </p:blipFill>
        <p:spPr>
          <a:xfrm>
            <a:off x="25116" y="1097280"/>
            <a:ext cx="9144000" cy="5760720"/>
          </a:xfrm>
          <a:prstGeom prst="rect">
            <a:avLst/>
          </a:prstGeom>
        </p:spPr>
      </p:pic>
      <p:sp>
        <p:nvSpPr>
          <p:cNvPr id="11" name="Rectangle 10">
            <a:extLst>
              <a:ext uri="{FF2B5EF4-FFF2-40B4-BE49-F238E27FC236}">
                <a16:creationId xmlns:a16="http://schemas.microsoft.com/office/drawing/2014/main" id="{1787819E-983A-C6CC-8229-27B53A0482FD}"/>
              </a:ext>
            </a:extLst>
          </p:cNvPr>
          <p:cNvSpPr/>
          <p:nvPr userDrawn="1"/>
        </p:nvSpPr>
        <p:spPr>
          <a:xfrm>
            <a:off x="25116" y="1097280"/>
            <a:ext cx="9144000" cy="5760720"/>
          </a:xfrm>
          <a:prstGeom prst="rect">
            <a:avLst/>
          </a:prstGeom>
          <a:solidFill>
            <a:srgbClr val="06689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12850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grpSp>
        <p:nvGrpSpPr>
          <p:cNvPr id="6" name="Group 5">
            <a:extLst>
              <a:ext uri="{FF2B5EF4-FFF2-40B4-BE49-F238E27FC236}">
                <a16:creationId xmlns:a16="http://schemas.microsoft.com/office/drawing/2014/main" id="{BD689D01-1304-9A01-BA13-57F4145AE363}"/>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9BFD8C3C-776B-E3B7-0A7D-3FD8AB39CFCF}"/>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2DB822E0-88D9-45B7-FC07-561C4CF2E312}"/>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9" name="Picture 8" descr="Logo&#10;&#10;Description automatically generated">
            <a:extLst>
              <a:ext uri="{FF2B5EF4-FFF2-40B4-BE49-F238E27FC236}">
                <a16:creationId xmlns:a16="http://schemas.microsoft.com/office/drawing/2014/main" id="{80F6DFF7-9320-2070-BA5A-684BA8FC83FF}"/>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234641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81EB76-27DE-31C5-3B33-C465F8775C16}"/>
              </a:ext>
            </a:extLst>
          </p:cNvPr>
          <p:cNvGrpSpPr/>
          <p:nvPr userDrawn="1"/>
        </p:nvGrpSpPr>
        <p:grpSpPr>
          <a:xfrm>
            <a:off x="0" y="-1"/>
            <a:ext cx="9144000" cy="219456"/>
            <a:chOff x="-95251" y="-707233"/>
            <a:chExt cx="12192000" cy="219456"/>
          </a:xfrm>
        </p:grpSpPr>
        <p:sp>
          <p:nvSpPr>
            <p:cNvPr id="9" name="Rectangle 8"/>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4" name="Picture 3" descr="Logo&#10;&#10;Description automatically generated">
            <a:extLst>
              <a:ext uri="{FF2B5EF4-FFF2-40B4-BE49-F238E27FC236}">
                <a16:creationId xmlns:a16="http://schemas.microsoft.com/office/drawing/2014/main" id="{42B8921D-D0FA-89D4-7D96-670A35C67F50}"/>
              </a:ext>
            </a:extLst>
          </p:cNvPr>
          <p:cNvPicPr>
            <a:picLocks noChangeAspect="1"/>
          </p:cNvPicPr>
          <p:nvPr userDrawn="1"/>
        </p:nvPicPr>
        <p:blipFill>
          <a:blip r:embed="rId2"/>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2106080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6447559" y="6356355"/>
            <a:ext cx="2057400" cy="365125"/>
          </a:xfrm>
        </p:spPr>
        <p:txBody>
          <a:bodyPr/>
          <a:lstStyle>
            <a:lvl1pPr>
              <a:lnSpc>
                <a:spcPct val="100000"/>
              </a:lnSpc>
              <a:defRPr/>
            </a:lvl1pPr>
          </a:lstStyle>
          <a:p>
            <a:fld id="{81EE83E0-DB45-429E-A25F-D7EB7A87DCD2}"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0E00028A-FA1B-F25E-0F70-A6EF85B9A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329" y="6176967"/>
            <a:ext cx="1902306" cy="791359"/>
          </a:xfrm>
          <a:prstGeom prst="rect">
            <a:avLst/>
          </a:prstGeom>
        </p:spPr>
      </p:pic>
      <p:grpSp>
        <p:nvGrpSpPr>
          <p:cNvPr id="4" name="Group 3">
            <a:extLst>
              <a:ext uri="{FF2B5EF4-FFF2-40B4-BE49-F238E27FC236}">
                <a16:creationId xmlns:a16="http://schemas.microsoft.com/office/drawing/2014/main" id="{776D14E1-E6F3-AF48-E633-60DA54A388F7}"/>
              </a:ext>
            </a:extLst>
          </p:cNvPr>
          <p:cNvGrpSpPr/>
          <p:nvPr userDrawn="1"/>
        </p:nvGrpSpPr>
        <p:grpSpPr>
          <a:xfrm>
            <a:off x="0" y="-1"/>
            <a:ext cx="9144000" cy="219456"/>
            <a:chOff x="-95251" y="-707233"/>
            <a:chExt cx="12192000" cy="219456"/>
          </a:xfrm>
        </p:grpSpPr>
        <p:sp>
          <p:nvSpPr>
            <p:cNvPr id="7" name="Rectangle 6">
              <a:extLst>
                <a:ext uri="{FF2B5EF4-FFF2-40B4-BE49-F238E27FC236}">
                  <a16:creationId xmlns:a16="http://schemas.microsoft.com/office/drawing/2014/main" id="{EBB04490-AFAC-CF68-356F-885280D22A6E}"/>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8" name="Rectangle 6">
              <a:extLst>
                <a:ext uri="{FF2B5EF4-FFF2-40B4-BE49-F238E27FC236}">
                  <a16:creationId xmlns:a16="http://schemas.microsoft.com/office/drawing/2014/main" id="{FD26D96C-925D-21D8-451C-A56CBE421070}"/>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4131655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02004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4498C4-91A9-4166-EE16-CD16F419DF49}"/>
              </a:ext>
            </a:extLst>
          </p:cNvPr>
          <p:cNvGrpSpPr/>
          <p:nvPr userDrawn="1"/>
        </p:nvGrpSpPr>
        <p:grpSpPr>
          <a:xfrm>
            <a:off x="7337440" y="6211454"/>
            <a:ext cx="1594123" cy="456870"/>
            <a:chOff x="10390" y="2691415"/>
            <a:chExt cx="4481564" cy="1284399"/>
          </a:xfrm>
        </p:grpSpPr>
        <p:pic>
          <p:nvPicPr>
            <p:cNvPr id="4" name="Picture 3" descr="Logo&#10;&#10;Description automatically generated">
              <a:extLst>
                <a:ext uri="{FF2B5EF4-FFF2-40B4-BE49-F238E27FC236}">
                  <a16:creationId xmlns:a16="http://schemas.microsoft.com/office/drawing/2014/main" id="{98C43B80-2C2C-7682-1BA6-4B72866E4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9" y="3023142"/>
              <a:ext cx="4367255" cy="811715"/>
            </a:xfrm>
            <a:prstGeom prst="rect">
              <a:avLst/>
            </a:prstGeom>
          </p:spPr>
        </p:pic>
        <p:sp>
          <p:nvSpPr>
            <p:cNvPr id="5" name="Rectangle 4">
              <a:extLst>
                <a:ext uri="{FF2B5EF4-FFF2-40B4-BE49-F238E27FC236}">
                  <a16:creationId xmlns:a16="http://schemas.microsoft.com/office/drawing/2014/main" id="{B707D6CA-0C9E-2A94-ABDA-993977CA11C0}"/>
                </a:ext>
              </a:extLst>
            </p:cNvPr>
            <p:cNvSpPr/>
            <p:nvPr/>
          </p:nvSpPr>
          <p:spPr>
            <a:xfrm>
              <a:off x="124699" y="3023142"/>
              <a:ext cx="457192" cy="81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ock, dark&#10;&#10;Description automatically generated">
              <a:extLst>
                <a:ext uri="{FF2B5EF4-FFF2-40B4-BE49-F238E27FC236}">
                  <a16:creationId xmlns:a16="http://schemas.microsoft.com/office/drawing/2014/main" id="{B6DE591A-A3B5-7BD1-C766-7627AB6D3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 y="2691415"/>
              <a:ext cx="694584" cy="1284399"/>
            </a:xfrm>
            <a:prstGeom prst="rect">
              <a:avLst/>
            </a:prstGeom>
          </p:spPr>
        </p:pic>
      </p:grpSp>
    </p:spTree>
    <p:extLst>
      <p:ext uri="{BB962C8B-B14F-4D97-AF65-F5344CB8AC3E}">
        <p14:creationId xmlns:p14="http://schemas.microsoft.com/office/powerpoint/2010/main" val="14409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E0657F-66A3-4F78-9041-838605EBD9C5}"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195396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0657F-66A3-4F78-9041-838605EBD9C5}"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196275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0657F-66A3-4F78-9041-838605EBD9C5}"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0B669-9E13-4A71-B65B-5D3B9AC647C0}" type="slidenum">
              <a:rPr lang="en-US" smtClean="0"/>
              <a:t>‹#›</a:t>
            </a:fld>
            <a:endParaRPr lang="en-US"/>
          </a:p>
        </p:txBody>
      </p:sp>
      <p:pic>
        <p:nvPicPr>
          <p:cNvPr id="10" name="Picture 9">
            <a:extLst>
              <a:ext uri="{FF2B5EF4-FFF2-40B4-BE49-F238E27FC236}">
                <a16:creationId xmlns:a16="http://schemas.microsoft.com/office/drawing/2014/main" id="{344A6825-4B53-70E4-1DA5-FDBB5D527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38" r="11321" b="16401"/>
          <a:stretch/>
        </p:blipFill>
        <p:spPr>
          <a:xfrm>
            <a:off x="0" y="1097280"/>
            <a:ext cx="9144000" cy="5760720"/>
          </a:xfrm>
          <a:prstGeom prst="rect">
            <a:avLst/>
          </a:prstGeom>
        </p:spPr>
      </p:pic>
      <p:sp>
        <p:nvSpPr>
          <p:cNvPr id="11" name="Rectangle 10">
            <a:extLst>
              <a:ext uri="{FF2B5EF4-FFF2-40B4-BE49-F238E27FC236}">
                <a16:creationId xmlns:a16="http://schemas.microsoft.com/office/drawing/2014/main" id="{E82965CB-A2CA-8C77-6F67-B5E9336B319C}"/>
              </a:ext>
            </a:extLst>
          </p:cNvPr>
          <p:cNvSpPr/>
          <p:nvPr userDrawn="1"/>
        </p:nvSpPr>
        <p:spPr>
          <a:xfrm>
            <a:off x="0" y="1097280"/>
            <a:ext cx="9144000" cy="5760720"/>
          </a:xfrm>
          <a:prstGeom prst="rect">
            <a:avLst/>
          </a:prstGeom>
          <a:solidFill>
            <a:srgbClr val="06689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10;&#10;Description automatically generated">
            <a:extLst>
              <a:ext uri="{FF2B5EF4-FFF2-40B4-BE49-F238E27FC236}">
                <a16:creationId xmlns:a16="http://schemas.microsoft.com/office/drawing/2014/main" id="{4BD958DB-DEA7-420A-68EB-C3AE60EFC3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607" y="-228211"/>
            <a:ext cx="3418021" cy="1421896"/>
          </a:xfrm>
          <a:prstGeom prst="rect">
            <a:avLst/>
          </a:prstGeom>
        </p:spPr>
      </p:pic>
    </p:spTree>
    <p:extLst>
      <p:ext uri="{BB962C8B-B14F-4D97-AF65-F5344CB8AC3E}">
        <p14:creationId xmlns:p14="http://schemas.microsoft.com/office/powerpoint/2010/main" val="31061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0657F-66A3-4F78-9041-838605EBD9C5}" type="datetimeFigureOut">
              <a:rPr lang="en-US" smtClean="0"/>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282534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657F-66A3-4F78-9041-838605EBD9C5}" type="datetimeFigureOut">
              <a:rPr lang="en-US" smtClean="0"/>
              <a:t>2/13/2026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3490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0657F-66A3-4F78-9041-838605EBD9C5}"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0B669-9E13-4A71-B65B-5D3B9AC647C0}" type="slidenum">
              <a:rPr lang="en-US" smtClean="0"/>
              <a:t>‹#›</a:t>
            </a:fld>
            <a:endParaRPr lang="en-US"/>
          </a:p>
        </p:txBody>
      </p:sp>
    </p:spTree>
    <p:extLst>
      <p:ext uri="{BB962C8B-B14F-4D97-AF65-F5344CB8AC3E}">
        <p14:creationId xmlns:p14="http://schemas.microsoft.com/office/powerpoint/2010/main" val="207254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E0657F-66A3-4F78-9041-838605EBD9C5}" type="datetimeFigureOut">
              <a:rPr lang="en-US" smtClean="0"/>
              <a:t>2/13/2026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0B669-9E13-4A71-B65B-5D3B9AC647C0}" type="slidenum">
              <a:rPr lang="en-US" smtClean="0"/>
              <a:t>‹#›</a:t>
            </a:fld>
            <a:endParaRPr lang="en-US"/>
          </a:p>
        </p:txBody>
      </p:sp>
    </p:spTree>
    <p:extLst>
      <p:ext uri="{BB962C8B-B14F-4D97-AF65-F5344CB8AC3E}">
        <p14:creationId xmlns:p14="http://schemas.microsoft.com/office/powerpoint/2010/main" val="3100149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16"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grpSp>
        <p:nvGrpSpPr>
          <p:cNvPr id="7" name="Group 6">
            <a:extLst>
              <a:ext uri="{FF2B5EF4-FFF2-40B4-BE49-F238E27FC236}">
                <a16:creationId xmlns:a16="http://schemas.microsoft.com/office/drawing/2014/main" id="{38BDE4D7-5AE5-8204-3D91-298BE18873D3}"/>
              </a:ext>
            </a:extLst>
          </p:cNvPr>
          <p:cNvGrpSpPr/>
          <p:nvPr userDrawn="1"/>
        </p:nvGrpSpPr>
        <p:grpSpPr>
          <a:xfrm>
            <a:off x="0" y="-1"/>
            <a:ext cx="9144000" cy="219456"/>
            <a:chOff x="-95251" y="-707233"/>
            <a:chExt cx="12192000" cy="219456"/>
          </a:xfrm>
        </p:grpSpPr>
        <p:sp>
          <p:nvSpPr>
            <p:cNvPr id="8" name="Rectangle 7">
              <a:extLst>
                <a:ext uri="{FF2B5EF4-FFF2-40B4-BE49-F238E27FC236}">
                  <a16:creationId xmlns:a16="http://schemas.microsoft.com/office/drawing/2014/main" id="{3EE5DBB8-AD73-0DBB-91B7-0E57AEEB66DA}"/>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9" name="Rectangle 6">
              <a:extLst>
                <a:ext uri="{FF2B5EF4-FFF2-40B4-BE49-F238E27FC236}">
                  <a16:creationId xmlns:a16="http://schemas.microsoft.com/office/drawing/2014/main" id="{21604B0C-7328-62F2-1499-8A8636B2F8CE}"/>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3982321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702" r:id="rId9"/>
    <p:sldLayoutId id="2147483681" r:id="rId10"/>
    <p:sldLayoutId id="214748370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6551910-EFEF-40F6-8122-C2A2324FF7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2/13/2026</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EE83E0-DB45-429E-A25F-D7EB7A87DCD2}"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5522773"/>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grpSp>
        <p:nvGrpSpPr>
          <p:cNvPr id="7" name="Group 6">
            <a:extLst>
              <a:ext uri="{FF2B5EF4-FFF2-40B4-BE49-F238E27FC236}">
                <a16:creationId xmlns:a16="http://schemas.microsoft.com/office/drawing/2014/main" id="{38BDE4D7-5AE5-8204-3D91-298BE18873D3}"/>
              </a:ext>
            </a:extLst>
          </p:cNvPr>
          <p:cNvGrpSpPr/>
          <p:nvPr userDrawn="1"/>
        </p:nvGrpSpPr>
        <p:grpSpPr>
          <a:xfrm>
            <a:off x="0" y="-1"/>
            <a:ext cx="9144000" cy="219456"/>
            <a:chOff x="-95251" y="-707233"/>
            <a:chExt cx="12192000" cy="219456"/>
          </a:xfrm>
        </p:grpSpPr>
        <p:sp>
          <p:nvSpPr>
            <p:cNvPr id="8" name="Rectangle 7">
              <a:extLst>
                <a:ext uri="{FF2B5EF4-FFF2-40B4-BE49-F238E27FC236}">
                  <a16:creationId xmlns:a16="http://schemas.microsoft.com/office/drawing/2014/main" id="{3EE5DBB8-AD73-0DBB-91B7-0E57AEEB66DA}"/>
                </a:ext>
              </a:extLst>
            </p:cNvPr>
            <p:cNvSpPr/>
            <p:nvPr userDrawn="1"/>
          </p:nvSpPr>
          <p:spPr>
            <a:xfrm flipV="1">
              <a:off x="9286493" y="-707233"/>
              <a:ext cx="2810256" cy="219456"/>
            </a:xfrm>
            <a:prstGeom prst="rect">
              <a:avLst/>
            </a:prstGeom>
            <a:solidFill>
              <a:srgbClr val="2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9" name="Rectangle 6">
              <a:extLst>
                <a:ext uri="{FF2B5EF4-FFF2-40B4-BE49-F238E27FC236}">
                  <a16:creationId xmlns:a16="http://schemas.microsoft.com/office/drawing/2014/main" id="{21604B0C-7328-62F2-1499-8A8636B2F8CE}"/>
                </a:ext>
              </a:extLst>
            </p:cNvPr>
            <p:cNvSpPr/>
            <p:nvPr userDrawn="1"/>
          </p:nvSpPr>
          <p:spPr>
            <a:xfrm flipV="1">
              <a:off x="-95251" y="-707232"/>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pic>
        <p:nvPicPr>
          <p:cNvPr id="10" name="Picture 9" descr="Logo&#10;&#10;Description automatically generated">
            <a:extLst>
              <a:ext uri="{FF2B5EF4-FFF2-40B4-BE49-F238E27FC236}">
                <a16:creationId xmlns:a16="http://schemas.microsoft.com/office/drawing/2014/main" id="{C1BED096-5CE4-D697-B2C3-A8704F8C35D1}"/>
              </a:ext>
            </a:extLst>
          </p:cNvPr>
          <p:cNvPicPr>
            <a:picLocks noChangeAspect="1"/>
          </p:cNvPicPr>
          <p:nvPr userDrawn="1"/>
        </p:nvPicPr>
        <p:blipFill>
          <a:blip r:embed="rId14"/>
          <a:stretch>
            <a:fillRect/>
          </a:stretch>
        </p:blipFill>
        <p:spPr>
          <a:xfrm>
            <a:off x="7210117" y="6125809"/>
            <a:ext cx="1760074" cy="732191"/>
          </a:xfrm>
          <a:prstGeom prst="rect">
            <a:avLst/>
          </a:prstGeom>
        </p:spPr>
      </p:pic>
    </p:spTree>
    <p:extLst>
      <p:ext uri="{BB962C8B-B14F-4D97-AF65-F5344CB8AC3E}">
        <p14:creationId xmlns:p14="http://schemas.microsoft.com/office/powerpoint/2010/main" val="3436956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hyperlink" Target="mailto:kcorbin@safeinhom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69884-6D27-402A-C166-40CC8F228431}"/>
            </a:ext>
          </a:extLst>
        </p:cNvPr>
        <p:cNvGrpSpPr/>
        <p:nvPr/>
      </p:nvGrpSpPr>
      <p:grpSpPr>
        <a:xfrm>
          <a:off x="0" y="0"/>
          <a:ext cx="0" cy="0"/>
          <a:chOff x="0" y="0"/>
          <a:chExt cx="0" cy="0"/>
        </a:xfrm>
      </p:grpSpPr>
      <p:cxnSp>
        <p:nvCxnSpPr>
          <p:cNvPr id="4" name="Straight Connector 3" descr="SafeinHome logo.  It has a house and the words SafeinHome.  The colors are dark blue for the word safe, bright blue for in and dark blue for the word Home.  It is one word">
            <a:extLst>
              <a:ext uri="{FF2B5EF4-FFF2-40B4-BE49-F238E27FC236}">
                <a16:creationId xmlns:a16="http://schemas.microsoft.com/office/drawing/2014/main" id="{4E50AAD7-BFA0-B7AA-BBE3-1FD67266D4AE}"/>
              </a:ext>
            </a:extLst>
          </p:cNvPr>
          <p:cNvCxnSpPr>
            <a:cxnSpLocks/>
          </p:cNvCxnSpPr>
          <p:nvPr/>
        </p:nvCxnSpPr>
        <p:spPr>
          <a:xfrm>
            <a:off x="742950" y="3518073"/>
            <a:ext cx="735602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839193-F960-E933-CCE1-6DDCF2FC86C9}"/>
              </a:ext>
            </a:extLst>
          </p:cNvPr>
          <p:cNvSpPr>
            <a:spLocks noGrp="1"/>
          </p:cNvSpPr>
          <p:nvPr>
            <p:ph type="title"/>
          </p:nvPr>
        </p:nvSpPr>
        <p:spPr>
          <a:xfrm>
            <a:off x="477611" y="1978089"/>
            <a:ext cx="7886700" cy="1325563"/>
          </a:xfrm>
        </p:spPr>
        <p:txBody>
          <a:bodyPr>
            <a:noAutofit/>
          </a:bodyPr>
          <a:lstStyle/>
          <a:p>
            <a:pPr algn="ctr"/>
            <a:r>
              <a:rPr lang="en-US" sz="4600" b="1">
                <a:solidFill>
                  <a:schemeClr val="bg1"/>
                </a:solidFill>
                <a:latin typeface="Verdana" panose="020B0604030504040204" pitchFamily="34" charset="0"/>
                <a:ea typeface="Verdana" panose="020B0604030504040204" pitchFamily="34" charset="0"/>
                <a:cs typeface="Arial" panose="020B0604020202020204" pitchFamily="34" charset="0"/>
              </a:rPr>
              <a:t>Thousands of People. Millions of Hours.</a:t>
            </a:r>
          </a:p>
        </p:txBody>
      </p:sp>
      <p:sp>
        <p:nvSpPr>
          <p:cNvPr id="3" name="Subtitle 2">
            <a:extLst>
              <a:ext uri="{FF2B5EF4-FFF2-40B4-BE49-F238E27FC236}">
                <a16:creationId xmlns:a16="http://schemas.microsoft.com/office/drawing/2014/main" id="{D7C71FC9-90E8-71E7-D9B0-BC11BD45C37B}"/>
              </a:ext>
            </a:extLst>
          </p:cNvPr>
          <p:cNvSpPr>
            <a:spLocks noGrp="1"/>
          </p:cNvSpPr>
          <p:nvPr>
            <p:ph type="body" idx="1"/>
          </p:nvPr>
        </p:nvSpPr>
        <p:spPr>
          <a:xfrm>
            <a:off x="559850" y="3668319"/>
            <a:ext cx="7722222" cy="823912"/>
          </a:xfrm>
        </p:spPr>
        <p:txBody>
          <a:bodyPr vert="horz" lIns="91440" tIns="45720" rIns="91440" bIns="45720" rtlCol="0" anchor="t">
            <a:noAutofit/>
          </a:bodyPr>
          <a:lstStyle/>
          <a:p>
            <a:pPr algn="ctr"/>
            <a:r>
              <a:rPr lang="en-US" sz="2600" b="0">
                <a:solidFill>
                  <a:schemeClr val="bg1"/>
                </a:solidFill>
                <a:latin typeface="Arial"/>
                <a:cs typeface="Arial"/>
              </a:rPr>
              <a:t>Consistent. Reliable. Person-Centered Support</a:t>
            </a:r>
            <a:r>
              <a:rPr lang="en-US" sz="2800" b="0">
                <a:solidFill>
                  <a:schemeClr val="bg1"/>
                </a:solidFill>
                <a:latin typeface="Arial"/>
                <a:cs typeface="Arial"/>
              </a:rPr>
              <a:t>.</a:t>
            </a:r>
          </a:p>
        </p:txBody>
      </p:sp>
      <p:pic>
        <p:nvPicPr>
          <p:cNvPr id="12" name="Content Placeholder 11" descr="A qr code with a few black squares.  Links to SafeinHome Success Stories page&#10;&#10;">
            <a:extLst>
              <a:ext uri="{FF2B5EF4-FFF2-40B4-BE49-F238E27FC236}">
                <a16:creationId xmlns:a16="http://schemas.microsoft.com/office/drawing/2014/main" id="{4ED60FAA-85D5-8D2F-0784-9C71D8DC22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88578" y="4936217"/>
            <a:ext cx="1220788" cy="1220788"/>
          </a:xfrm>
        </p:spPr>
      </p:pic>
      <p:sp>
        <p:nvSpPr>
          <p:cNvPr id="9" name="Text Placeholder 8">
            <a:extLst>
              <a:ext uri="{FF2B5EF4-FFF2-40B4-BE49-F238E27FC236}">
                <a16:creationId xmlns:a16="http://schemas.microsoft.com/office/drawing/2014/main" id="{0B7E0A94-8BA3-1B72-2863-C391B1D2A9E3}"/>
              </a:ext>
            </a:extLst>
          </p:cNvPr>
          <p:cNvSpPr>
            <a:spLocks noGrp="1"/>
          </p:cNvSpPr>
          <p:nvPr>
            <p:ph type="body" sz="quarter" idx="3"/>
          </p:nvPr>
        </p:nvSpPr>
        <p:spPr>
          <a:xfrm>
            <a:off x="7257454" y="6273973"/>
            <a:ext cx="2049236" cy="405145"/>
          </a:xfrm>
        </p:spPr>
        <p:txBody>
          <a:bodyPr>
            <a:normAutofit/>
          </a:bodyPr>
          <a:lstStyle/>
          <a:p>
            <a:r>
              <a:rPr lang="en-US" sz="2200" b="0">
                <a:solidFill>
                  <a:schemeClr val="bg1"/>
                </a:solidFill>
              </a:rPr>
              <a:t>SCAN HERE</a:t>
            </a:r>
          </a:p>
        </p:txBody>
      </p:sp>
    </p:spTree>
    <p:extLst>
      <p:ext uri="{BB962C8B-B14F-4D97-AF65-F5344CB8AC3E}">
        <p14:creationId xmlns:p14="http://schemas.microsoft.com/office/powerpoint/2010/main" val="1974458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B36A-D3D6-170B-BEB5-D0D9414002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F08A4C3-590B-B5A6-4B9A-D2B32C384829}"/>
              </a:ext>
              <a:ext uri="{C183D7F6-B498-43B3-948B-1728B52AA6E4}">
                <adec:decorative xmlns:adec="http://schemas.microsoft.com/office/drawing/2017/decorative" val="1"/>
              </a:ext>
            </a:extLst>
          </p:cNvPr>
          <p:cNvSpPr/>
          <p:nvPr/>
        </p:nvSpPr>
        <p:spPr>
          <a:xfrm>
            <a:off x="0" y="16934"/>
            <a:ext cx="9144000" cy="6096000"/>
          </a:xfrm>
          <a:prstGeom prst="rect">
            <a:avLst/>
          </a:pr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DC0E0D4-129B-F754-EFC8-4266F202B01E}"/>
              </a:ext>
            </a:extLst>
          </p:cNvPr>
          <p:cNvSpPr>
            <a:spLocks noGrp="1"/>
          </p:cNvSpPr>
          <p:nvPr>
            <p:ph type="title"/>
          </p:nvPr>
        </p:nvSpPr>
        <p:spPr>
          <a:xfrm>
            <a:off x="817186" y="2231633"/>
            <a:ext cx="7886700" cy="1325563"/>
          </a:xfrm>
        </p:spPr>
        <p:txBody>
          <a:bodyPr>
            <a:normAutofit/>
          </a:bodyPr>
          <a:lstStyle/>
          <a:p>
            <a:pPr algn="ctr"/>
            <a:r>
              <a:rPr lang="en-US" sz="7200" b="1">
                <a:solidFill>
                  <a:schemeClr val="bg1"/>
                </a:solidFill>
                <a:latin typeface="Arial" panose="020B0604020202020204" pitchFamily="34" charset="0"/>
                <a:cs typeface="Arial" panose="020B0604020202020204" pitchFamily="34" charset="0"/>
              </a:rPr>
              <a:t>Meet Josh</a:t>
            </a:r>
          </a:p>
        </p:txBody>
      </p:sp>
    </p:spTree>
    <p:extLst>
      <p:ext uri="{BB962C8B-B14F-4D97-AF65-F5344CB8AC3E}">
        <p14:creationId xmlns:p14="http://schemas.microsoft.com/office/powerpoint/2010/main" val="3585470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3A2B23-B11E-FAD8-646D-58BA6E84FB0F}"/>
              </a:ext>
            </a:extLst>
          </p:cNvPr>
          <p:cNvSpPr>
            <a:spLocks noGrp="1"/>
          </p:cNvSpPr>
          <p:nvPr>
            <p:ph idx="1"/>
          </p:nvPr>
        </p:nvSpPr>
        <p:spPr>
          <a:xfrm>
            <a:off x="366184" y="973124"/>
            <a:ext cx="3920590" cy="5884876"/>
          </a:xfrm>
        </p:spPr>
        <p:txBody>
          <a:bodyPr>
            <a:normAutofit/>
          </a:bodyPr>
          <a:lstStyle/>
          <a:p>
            <a:pPr fontAlgn="base"/>
            <a:r>
              <a:rPr lang="en-US" dirty="0"/>
              <a:t>Felt lonely and disconnected </a:t>
            </a:r>
          </a:p>
          <a:p>
            <a:pPr fontAlgn="base"/>
            <a:endParaRPr lang="en-US" dirty="0"/>
          </a:p>
          <a:p>
            <a:pPr fontAlgn="base"/>
            <a:r>
              <a:rPr lang="en-US" dirty="0"/>
              <a:t>Called family, providers, and case managers constantly </a:t>
            </a:r>
          </a:p>
          <a:p>
            <a:pPr fontAlgn="base"/>
            <a:endParaRPr lang="en-US" dirty="0"/>
          </a:p>
          <a:p>
            <a:pPr fontAlgn="base"/>
            <a:r>
              <a:rPr lang="en-US" dirty="0"/>
              <a:t>Relationships became strained </a:t>
            </a:r>
          </a:p>
          <a:p>
            <a:pPr fontAlgn="base"/>
            <a:endParaRPr lang="en-US" dirty="0"/>
          </a:p>
          <a:p>
            <a:pPr fontAlgn="base"/>
            <a:r>
              <a:rPr lang="en-US" dirty="0"/>
              <a:t>Repeated behavioral health visits </a:t>
            </a:r>
          </a:p>
          <a:p>
            <a:pPr>
              <a:spcAft>
                <a:spcPts val="1800"/>
              </a:spcAft>
            </a:pPr>
            <a:endParaRPr lang="en-US" sz="2550" dirty="0">
              <a:solidFill>
                <a:srgbClr val="033351"/>
              </a:solidFill>
              <a:latin typeface="Arial" panose="020B0604020202020204" pitchFamily="34" charset="0"/>
              <a:cs typeface="Arial" panose="020B0604020202020204" pitchFamily="34" charset="0"/>
            </a:endParaRPr>
          </a:p>
          <a:p>
            <a:pPr marL="0" indent="0">
              <a:spcAft>
                <a:spcPts val="1800"/>
              </a:spcAft>
              <a:buNone/>
            </a:pPr>
            <a:endParaRPr lang="en-US" sz="2550" i="1" dirty="0">
              <a:solidFill>
                <a:srgbClr val="033351"/>
              </a:solidFill>
              <a:latin typeface="Arial" panose="020B0604020202020204" pitchFamily="34" charset="0"/>
              <a:cs typeface="Arial" panose="020B0604020202020204" pitchFamily="34" charset="0"/>
            </a:endParaRPr>
          </a:p>
        </p:txBody>
      </p:sp>
      <p:pic>
        <p:nvPicPr>
          <p:cNvPr id="14" name="Content Placeholder 13" descr="A younger adult man in a grey henley looking at his phone">
            <a:extLst>
              <a:ext uri="{FF2B5EF4-FFF2-40B4-BE49-F238E27FC236}">
                <a16:creationId xmlns:a16="http://schemas.microsoft.com/office/drawing/2014/main" id="{945775DE-4C7D-F03A-2887-DF7751F2DEAB}"/>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419600" y="0"/>
            <a:ext cx="4724400" cy="6858000"/>
          </a:xfrm>
        </p:spPr>
      </p:pic>
      <p:sp>
        <p:nvSpPr>
          <p:cNvPr id="21" name="Title 20">
            <a:extLst>
              <a:ext uri="{FF2B5EF4-FFF2-40B4-BE49-F238E27FC236}">
                <a16:creationId xmlns:a16="http://schemas.microsoft.com/office/drawing/2014/main" id="{7A267009-96A0-3ACC-0DB8-DBD27599736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About Josh</a:t>
            </a:r>
          </a:p>
        </p:txBody>
      </p:sp>
    </p:spTree>
    <p:extLst>
      <p:ext uri="{BB962C8B-B14F-4D97-AF65-F5344CB8AC3E}">
        <p14:creationId xmlns:p14="http://schemas.microsoft.com/office/powerpoint/2010/main" val="44370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E2F3A-F234-1B21-8676-F511B9A99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F6A7F-9176-81B8-56DD-F0F9755C79B3}"/>
              </a:ext>
            </a:extLst>
          </p:cNvPr>
          <p:cNvSpPr>
            <a:spLocks noGrp="1"/>
          </p:cNvSpPr>
          <p:nvPr>
            <p:ph type="title"/>
          </p:nvPr>
        </p:nvSpPr>
        <p:spPr>
          <a:xfrm>
            <a:off x="628650" y="-1325563"/>
            <a:ext cx="7886700" cy="1325563"/>
          </a:xfrm>
        </p:spPr>
        <p:txBody>
          <a:bodyPr vert="horz" lIns="91440" tIns="45720" rIns="91440" bIns="45720" rtlCol="0" anchor="b">
            <a:normAutofit/>
          </a:bodyPr>
          <a:lstStyle/>
          <a:p>
            <a:endParaRPr lang="en-US" dirty="0"/>
          </a:p>
        </p:txBody>
      </p:sp>
      <p:sp>
        <p:nvSpPr>
          <p:cNvPr id="4" name="Content Placeholder 3">
            <a:extLst>
              <a:ext uri="{FF2B5EF4-FFF2-40B4-BE49-F238E27FC236}">
                <a16:creationId xmlns:a16="http://schemas.microsoft.com/office/drawing/2014/main" id="{4B604206-938A-B861-DBD2-F1B85C0F97CA}"/>
              </a:ext>
            </a:extLst>
          </p:cNvPr>
          <p:cNvSpPr>
            <a:spLocks noGrp="1"/>
          </p:cNvSpPr>
          <p:nvPr>
            <p:ph idx="1"/>
          </p:nvPr>
        </p:nvSpPr>
        <p:spPr>
          <a:xfrm>
            <a:off x="5031590" y="2165658"/>
            <a:ext cx="3596217" cy="1806574"/>
          </a:xfrm>
        </p:spPr>
        <p:txBody>
          <a:bodyPr>
            <a:noAutofit/>
          </a:bodyPr>
          <a:lstStyle/>
          <a:p>
            <a:pPr fontAlgn="base"/>
            <a:r>
              <a:rPr lang="en-US" dirty="0"/>
              <a:t>Consistent access to another person </a:t>
            </a:r>
          </a:p>
          <a:p>
            <a:pPr fontAlgn="base"/>
            <a:r>
              <a:rPr lang="en-US" dirty="0"/>
              <a:t>Able to rebuild relationships </a:t>
            </a:r>
          </a:p>
          <a:p>
            <a:pPr fontAlgn="base"/>
            <a:r>
              <a:rPr lang="en-US" dirty="0"/>
              <a:t>Behavioral health visits dropped significantly </a:t>
            </a:r>
          </a:p>
          <a:p>
            <a:pPr fontAlgn="base"/>
            <a:r>
              <a:rPr lang="en-US" dirty="0"/>
              <a:t>Felt more supported day to day </a:t>
            </a:r>
          </a:p>
          <a:p>
            <a:pPr marL="0" indent="0" algn="ctr">
              <a:spcAft>
                <a:spcPts val="1800"/>
              </a:spcAft>
              <a:buNone/>
            </a:pPr>
            <a:endParaRPr lang="en-US" sz="3200" b="1" dirty="0">
              <a:solidFill>
                <a:srgbClr val="033351"/>
              </a:solidFill>
              <a:latin typeface="Arial" panose="020B0604020202020204" pitchFamily="34" charset="0"/>
              <a:cs typeface="Arial" panose="020B0604020202020204" pitchFamily="34" charset="0"/>
            </a:endParaRPr>
          </a:p>
        </p:txBody>
      </p:sp>
      <p:pic>
        <p:nvPicPr>
          <p:cNvPr id="14" name="Content Placeholder 13" descr="A younger adult man in a grey henley looking at his phone">
            <a:extLst>
              <a:ext uri="{FF2B5EF4-FFF2-40B4-BE49-F238E27FC236}">
                <a16:creationId xmlns:a16="http://schemas.microsoft.com/office/drawing/2014/main" id="{8604F8F8-EC96-DCD8-121E-2257BDA1631A}"/>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0"/>
            <a:ext cx="4724400" cy="6858000"/>
          </a:xfrm>
        </p:spPr>
      </p:pic>
      <p:sp>
        <p:nvSpPr>
          <p:cNvPr id="3" name="TextBox 2">
            <a:extLst>
              <a:ext uri="{FF2B5EF4-FFF2-40B4-BE49-F238E27FC236}">
                <a16:creationId xmlns:a16="http://schemas.microsoft.com/office/drawing/2014/main" id="{6F752FB1-AE57-3B1D-CC40-4BFC939FD99E}"/>
              </a:ext>
            </a:extLst>
          </p:cNvPr>
          <p:cNvSpPr txBox="1"/>
          <p:nvPr/>
        </p:nvSpPr>
        <p:spPr>
          <a:xfrm>
            <a:off x="4724401" y="452284"/>
            <a:ext cx="4419600" cy="1077218"/>
          </a:xfrm>
          <a:prstGeom prst="rect">
            <a:avLst/>
          </a:prstGeom>
          <a:noFill/>
        </p:spPr>
        <p:txBody>
          <a:bodyPr wrap="square" rtlCol="0">
            <a:spAutoFit/>
          </a:bodyPr>
          <a:lstStyle/>
          <a:p>
            <a:r>
              <a:rPr lang="en-US" sz="3200" b="1" dirty="0"/>
              <a:t>Josh’s Team Implements Remote Supports</a:t>
            </a:r>
          </a:p>
        </p:txBody>
      </p:sp>
    </p:spTree>
    <p:extLst>
      <p:ext uri="{BB962C8B-B14F-4D97-AF65-F5344CB8AC3E}">
        <p14:creationId xmlns:p14="http://schemas.microsoft.com/office/powerpoint/2010/main" val="384617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EB58-3E23-8471-8E45-3E9FB68DA1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EC76A0-F7F1-588C-2EAF-E7454DC8A38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Josh Remote Supports Outcomes</a:t>
            </a:r>
          </a:p>
        </p:txBody>
      </p:sp>
      <p:sp>
        <p:nvSpPr>
          <p:cNvPr id="4" name="Content Placeholder 3">
            <a:extLst>
              <a:ext uri="{FF2B5EF4-FFF2-40B4-BE49-F238E27FC236}">
                <a16:creationId xmlns:a16="http://schemas.microsoft.com/office/drawing/2014/main" id="{47B2E76E-F5E4-5E4B-27BD-9ABE133FB9F1}"/>
              </a:ext>
            </a:extLst>
          </p:cNvPr>
          <p:cNvSpPr>
            <a:spLocks noGrp="1"/>
          </p:cNvSpPr>
          <p:nvPr>
            <p:ph sz="half" idx="1"/>
          </p:nvPr>
        </p:nvSpPr>
        <p:spPr>
          <a:xfrm>
            <a:off x="273051" y="1317625"/>
            <a:ext cx="3886200" cy="4827535"/>
          </a:xfrm>
        </p:spPr>
        <p:txBody>
          <a:bodyPr vert="horz" lIns="91440" tIns="45720" rIns="91440" bIns="45720" rtlCol="0" anchor="t">
            <a:noAutofit/>
          </a:bodyPr>
          <a:lstStyle/>
          <a:p>
            <a:pPr fontAlgn="base"/>
            <a:endParaRPr lang="en-US" dirty="0"/>
          </a:p>
          <a:p>
            <a:pPr fontAlgn="base"/>
            <a:r>
              <a:rPr lang="en-US" dirty="0"/>
              <a:t>Support delivered by trained professionals </a:t>
            </a:r>
          </a:p>
          <a:p>
            <a:pPr fontAlgn="base"/>
            <a:endParaRPr lang="en-US" dirty="0"/>
          </a:p>
          <a:p>
            <a:pPr fontAlgn="base"/>
            <a:r>
              <a:rPr lang="en-US" dirty="0"/>
              <a:t>Increased communication filled an unmet need </a:t>
            </a:r>
          </a:p>
          <a:p>
            <a:pPr fontAlgn="base"/>
            <a:endParaRPr lang="en-US" dirty="0"/>
          </a:p>
          <a:p>
            <a:pPr fontAlgn="base"/>
            <a:r>
              <a:rPr lang="en-US" dirty="0"/>
              <a:t>Care was available on his terms when HE needed it</a:t>
            </a:r>
          </a:p>
        </p:txBody>
      </p:sp>
      <p:pic>
        <p:nvPicPr>
          <p:cNvPr id="6" name="Content Placeholder 5" descr="Josh holding his dog&#10;&#10;">
            <a:extLst>
              <a:ext uri="{FF2B5EF4-FFF2-40B4-BE49-F238E27FC236}">
                <a16:creationId xmlns:a16="http://schemas.microsoft.com/office/drawing/2014/main" id="{128E96BC-1657-EE18-FDBD-4FF1A714824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30467"/>
          <a:stretch/>
        </p:blipFill>
        <p:spPr>
          <a:xfrm>
            <a:off x="4453466" y="0"/>
            <a:ext cx="4747683" cy="6858000"/>
          </a:xfrm>
        </p:spPr>
      </p:pic>
      <p:sp>
        <p:nvSpPr>
          <p:cNvPr id="2" name="TextBox 1">
            <a:extLst>
              <a:ext uri="{FF2B5EF4-FFF2-40B4-BE49-F238E27FC236}">
                <a16:creationId xmlns:a16="http://schemas.microsoft.com/office/drawing/2014/main" id="{BCCA4871-E8A0-8C7C-543F-0AAF5B8CC22D}"/>
              </a:ext>
            </a:extLst>
          </p:cNvPr>
          <p:cNvSpPr txBox="1"/>
          <p:nvPr/>
        </p:nvSpPr>
        <p:spPr>
          <a:xfrm>
            <a:off x="273051" y="471948"/>
            <a:ext cx="3668825" cy="523220"/>
          </a:xfrm>
          <a:prstGeom prst="rect">
            <a:avLst/>
          </a:prstGeom>
          <a:noFill/>
        </p:spPr>
        <p:txBody>
          <a:bodyPr wrap="none" rtlCol="0">
            <a:spAutoFit/>
          </a:bodyPr>
          <a:lstStyle/>
          <a:p>
            <a:r>
              <a:rPr lang="en-US" sz="2800" b="1" dirty="0"/>
              <a:t>What Actually Changed</a:t>
            </a:r>
            <a:endParaRPr lang="en-US" sz="2800" dirty="0"/>
          </a:p>
        </p:txBody>
      </p:sp>
    </p:spTree>
    <p:extLst>
      <p:ext uri="{BB962C8B-B14F-4D97-AF65-F5344CB8AC3E}">
        <p14:creationId xmlns:p14="http://schemas.microsoft.com/office/powerpoint/2010/main" val="5533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FBA8-7441-BB60-7B80-E45A8F875A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1E58C9-8BA1-670E-945D-9E1B5C3C9FD1}"/>
              </a:ext>
              <a:ext uri="{C183D7F6-B498-43B3-948B-1728B52AA6E4}">
                <adec:decorative xmlns:adec="http://schemas.microsoft.com/office/drawing/2017/decorative" val="1"/>
              </a:ext>
            </a:extLst>
          </p:cNvPr>
          <p:cNvSpPr/>
          <p:nvPr/>
        </p:nvSpPr>
        <p:spPr>
          <a:xfrm>
            <a:off x="-1" y="-101600"/>
            <a:ext cx="9144000" cy="6096000"/>
          </a:xfrm>
          <a:prstGeom prst="rect">
            <a:avLst/>
          </a:pr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03B1FCD-B60C-A187-8439-DBBF230FDABC}"/>
              </a:ext>
            </a:extLst>
          </p:cNvPr>
          <p:cNvSpPr>
            <a:spLocks noGrp="1"/>
          </p:cNvSpPr>
          <p:nvPr>
            <p:ph type="title"/>
          </p:nvPr>
        </p:nvSpPr>
        <p:spPr>
          <a:xfrm>
            <a:off x="779479" y="2184499"/>
            <a:ext cx="7886700" cy="1963295"/>
          </a:xfrm>
        </p:spPr>
        <p:txBody>
          <a:bodyPr>
            <a:normAutofit fontScale="90000"/>
          </a:bodyPr>
          <a:lstStyle/>
          <a:p>
            <a:pPr algn="ctr" defTabSz="457200">
              <a:lnSpc>
                <a:spcPct val="100000"/>
              </a:lnSpc>
              <a:spcBef>
                <a:spcPts val="0"/>
              </a:spcBef>
              <a:defRPr/>
            </a:pPr>
            <a:r>
              <a:rPr lang="en-US" sz="7600" b="1">
                <a:solidFill>
                  <a:prstClr val="white"/>
                </a:solidFill>
                <a:latin typeface="Calibri" panose="020F0502020204030204"/>
                <a:ea typeface="+mn-ea"/>
                <a:cs typeface="+mn-cs"/>
              </a:rPr>
              <a:t>Why Remote</a:t>
            </a:r>
            <a:r>
              <a:rPr kumimoji="0" lang="en-US" sz="7600" b="1" i="0" u="none" strike="noStrike" kern="1200" cap="none" spc="0" normalizeH="0" baseline="0" noProof="0">
                <a:ln>
                  <a:noFill/>
                </a:ln>
                <a:solidFill>
                  <a:prstClr val="white"/>
                </a:solidFill>
                <a:effectLst/>
                <a:uLnTx/>
                <a:uFillTx/>
                <a:latin typeface="Calibri" panose="020F0502020204030204"/>
                <a:ea typeface="+mn-ea"/>
                <a:cs typeface="+mn-cs"/>
              </a:rPr>
              <a:t> Supports</a:t>
            </a:r>
            <a:r>
              <a:rPr lang="en-US" sz="7600" b="1">
                <a:solidFill>
                  <a:prstClr val="white"/>
                </a:solidFill>
                <a:latin typeface="Calibri" panose="020F0502020204030204"/>
                <a:ea typeface="+mn-ea"/>
                <a:cs typeface="+mn-cs"/>
              </a:rPr>
              <a:t> Works</a:t>
            </a:r>
            <a:endParaRPr lang="en-US" sz="8200">
              <a:solidFill>
                <a:prstClr val="white"/>
              </a:solidFill>
            </a:endParaRPr>
          </a:p>
        </p:txBody>
      </p:sp>
    </p:spTree>
    <p:extLst>
      <p:ext uri="{BB962C8B-B14F-4D97-AF65-F5344CB8AC3E}">
        <p14:creationId xmlns:p14="http://schemas.microsoft.com/office/powerpoint/2010/main" val="993810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ADD7-845F-031E-55B8-00ACEDC0EC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544F9D-1B2C-DEFB-838F-26EFCB36DF54}"/>
              </a:ext>
              <a:ext uri="{C183D7F6-B498-43B3-948B-1728B52AA6E4}">
                <adec:decorative xmlns:adec="http://schemas.microsoft.com/office/drawing/2017/decorative" val="1"/>
              </a:ext>
            </a:extLst>
          </p:cNvPr>
          <p:cNvSpPr/>
          <p:nvPr/>
        </p:nvSpPr>
        <p:spPr>
          <a:xfrm>
            <a:off x="0" y="1583267"/>
            <a:ext cx="4572000" cy="1094014"/>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E4B654D-0F68-55E5-1F46-E1087B763C71}"/>
              </a:ext>
            </a:extLst>
          </p:cNvPr>
          <p:cNvSpPr>
            <a:spLocks noGrp="1"/>
          </p:cNvSpPr>
          <p:nvPr>
            <p:ph type="title"/>
          </p:nvPr>
        </p:nvSpPr>
        <p:spPr>
          <a:xfrm>
            <a:off x="359573" y="1645920"/>
            <a:ext cx="3992336" cy="969085"/>
          </a:xfrm>
        </p:spPr>
        <p:txBody>
          <a:bodyPr>
            <a:noAutofit/>
          </a:bodyPr>
          <a:lstStyle/>
          <a:p>
            <a:pPr algn="ctr"/>
            <a:r>
              <a:rPr lang="en-US" sz="6400" b="1">
                <a:solidFill>
                  <a:srgbClr val="00B0F0"/>
                </a:solidFill>
                <a:latin typeface="Arial" panose="020B0604020202020204" pitchFamily="34" charset="0"/>
                <a:cs typeface="Arial" panose="020B0604020202020204" pitchFamily="34" charset="0"/>
              </a:rPr>
              <a:t>Available</a:t>
            </a:r>
            <a:endParaRPr lang="en-US" sz="2800">
              <a:solidFill>
                <a:srgbClr val="00B0F0"/>
              </a:solidFill>
              <a:latin typeface="Arial" panose="020B0604020202020204" pitchFamily="34" charset="0"/>
              <a:cs typeface="Arial" panose="020B0604020202020204" pitchFamily="34" charset="0"/>
            </a:endParaRPr>
          </a:p>
        </p:txBody>
      </p:sp>
      <p:pic>
        <p:nvPicPr>
          <p:cNvPr id="10" name="Content Placeholder 9" descr="Two blue arrow road signs, a traffic light and traffic cones on the side of a road.  Red sign with white font reads 4-way control.  Wait here until green light shows">
            <a:extLst>
              <a:ext uri="{FF2B5EF4-FFF2-40B4-BE49-F238E27FC236}">
                <a16:creationId xmlns:a16="http://schemas.microsoft.com/office/drawing/2014/main" id="{1ED41B47-53A6-0491-84AC-882D48D727B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1475"/>
          <a:stretch/>
        </p:blipFill>
        <p:spPr>
          <a:xfrm>
            <a:off x="4572000" y="800101"/>
            <a:ext cx="4478867" cy="5078186"/>
          </a:xfrm>
          <a:prstGeom prst="rect">
            <a:avLst/>
          </a:prstGeom>
          <a:ln w="127000" cap="sq">
            <a:solidFill>
              <a:srgbClr val="033351"/>
            </a:solidFill>
            <a:miter lim="800000"/>
          </a:ln>
          <a:effectLst>
            <a:outerShdw blurRad="57150" dist="50800" dir="2700000" algn="tl" rotWithShape="0">
              <a:srgbClr val="000000">
                <a:alpha val="40000"/>
              </a:srgbClr>
            </a:outerShdw>
          </a:effectLst>
        </p:spPr>
      </p:pic>
      <p:sp>
        <p:nvSpPr>
          <p:cNvPr id="5" name="Content Placeholder 4">
            <a:extLst>
              <a:ext uri="{FF2B5EF4-FFF2-40B4-BE49-F238E27FC236}">
                <a16:creationId xmlns:a16="http://schemas.microsoft.com/office/drawing/2014/main" id="{9630A319-2035-7927-9BB4-890E17C56567}"/>
              </a:ext>
            </a:extLst>
          </p:cNvPr>
          <p:cNvSpPr>
            <a:spLocks noGrp="1"/>
          </p:cNvSpPr>
          <p:nvPr>
            <p:ph type="body" sz="half" idx="2"/>
          </p:nvPr>
        </p:nvSpPr>
        <p:spPr>
          <a:xfrm>
            <a:off x="415374" y="3440655"/>
            <a:ext cx="3880733" cy="1094014"/>
          </a:xfrm>
        </p:spPr>
        <p:txBody>
          <a:bodyPr>
            <a:noAutofit/>
          </a:bodyPr>
          <a:lstStyle/>
          <a:p>
            <a:pPr algn="ctr"/>
            <a:r>
              <a:rPr lang="en-US" sz="2800" b="1" i="1">
                <a:solidFill>
                  <a:srgbClr val="FF0000"/>
                </a:solidFill>
                <a:cs typeface="Arial" panose="020B0604020202020204" pitchFamily="34" charset="0"/>
              </a:rPr>
              <a:t>NO</a:t>
            </a:r>
            <a:r>
              <a:rPr lang="en-US" sz="2800">
                <a:solidFill>
                  <a:srgbClr val="033351"/>
                </a:solidFill>
                <a:cs typeface="Arial" panose="020B0604020202020204" pitchFamily="34" charset="0"/>
              </a:rPr>
              <a:t> WAIT LISTS FOR REMOTE SUPPORTS</a:t>
            </a:r>
            <a:endParaRPr lang="en-US" sz="2800">
              <a:solidFill>
                <a:srgbClr val="033351"/>
              </a:solidFill>
              <a:ea typeface="Calibri"/>
              <a:cs typeface="Calibri"/>
            </a:endParaRPr>
          </a:p>
        </p:txBody>
      </p:sp>
    </p:spTree>
    <p:extLst>
      <p:ext uri="{BB962C8B-B14F-4D97-AF65-F5344CB8AC3E}">
        <p14:creationId xmlns:p14="http://schemas.microsoft.com/office/powerpoint/2010/main" val="1709677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148F8-6776-7EFD-E3B7-5850F4EB11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E3C45E-595D-C2FE-7CED-63580D738EDD}"/>
              </a:ext>
              <a:ext uri="{C183D7F6-B498-43B3-948B-1728B52AA6E4}">
                <adec:decorative xmlns:adec="http://schemas.microsoft.com/office/drawing/2017/decorative" val="1"/>
              </a:ext>
            </a:extLst>
          </p:cNvPr>
          <p:cNvSpPr/>
          <p:nvPr/>
        </p:nvSpPr>
        <p:spPr>
          <a:xfrm>
            <a:off x="0" y="1400130"/>
            <a:ext cx="4572000" cy="1094014"/>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A8E33C3-14AB-1FDA-689C-A87ED32E3AA1}"/>
              </a:ext>
            </a:extLst>
          </p:cNvPr>
          <p:cNvSpPr>
            <a:spLocks noGrp="1"/>
          </p:cNvSpPr>
          <p:nvPr>
            <p:ph type="title"/>
          </p:nvPr>
        </p:nvSpPr>
        <p:spPr>
          <a:xfrm>
            <a:off x="266044" y="1645920"/>
            <a:ext cx="4283261" cy="845752"/>
          </a:xfrm>
        </p:spPr>
        <p:txBody>
          <a:bodyPr>
            <a:noAutofit/>
          </a:bodyPr>
          <a:lstStyle/>
          <a:p>
            <a:pPr algn="ctr"/>
            <a:r>
              <a:rPr lang="en-US" sz="6400" b="1">
                <a:solidFill>
                  <a:srgbClr val="00B0F0"/>
                </a:solidFill>
                <a:latin typeface="Arial" panose="020B0604020202020204" pitchFamily="34" charset="0"/>
                <a:cs typeface="Arial" panose="020B0604020202020204" pitchFamily="34" charset="0"/>
              </a:rPr>
              <a:t>Reliable</a:t>
            </a:r>
            <a:endParaRPr lang="en-US" sz="6400">
              <a:solidFill>
                <a:srgbClr val="00B0F0"/>
              </a:solidFill>
              <a:ea typeface="Calibri"/>
              <a:cs typeface="Calibri"/>
            </a:endParaRPr>
          </a:p>
        </p:txBody>
      </p:sp>
      <p:sp>
        <p:nvSpPr>
          <p:cNvPr id="5" name="Content Placeholder 4">
            <a:extLst>
              <a:ext uri="{FF2B5EF4-FFF2-40B4-BE49-F238E27FC236}">
                <a16:creationId xmlns:a16="http://schemas.microsoft.com/office/drawing/2014/main" id="{62F2FB83-0972-CA30-FCBD-8EB6C4290F7C}"/>
              </a:ext>
            </a:extLst>
          </p:cNvPr>
          <p:cNvSpPr>
            <a:spLocks noGrp="1"/>
          </p:cNvSpPr>
          <p:nvPr>
            <p:ph type="body" sz="half" idx="2"/>
          </p:nvPr>
        </p:nvSpPr>
        <p:spPr>
          <a:xfrm>
            <a:off x="87895" y="3429000"/>
            <a:ext cx="4396209" cy="1094014"/>
          </a:xfrm>
        </p:spPr>
        <p:txBody>
          <a:bodyPr>
            <a:noAutofit/>
          </a:bodyPr>
          <a:lstStyle/>
          <a:p>
            <a:pPr algn="ctr"/>
            <a:r>
              <a:rPr lang="en-US" sz="2800">
                <a:solidFill>
                  <a:srgbClr val="033351"/>
                </a:solidFill>
                <a:cs typeface="Arial" panose="020B0604020202020204" pitchFamily="34" charset="0"/>
              </a:rPr>
              <a:t>ALWAYS ON.  ALWAYS THERE.</a:t>
            </a:r>
            <a:br>
              <a:rPr lang="en-US" sz="2800">
                <a:solidFill>
                  <a:srgbClr val="033351"/>
                </a:solidFill>
                <a:cs typeface="Arial" panose="020B0604020202020204" pitchFamily="34" charset="0"/>
              </a:rPr>
            </a:br>
            <a:r>
              <a:rPr lang="en-US" sz="2800" b="1">
                <a:solidFill>
                  <a:srgbClr val="033351"/>
                </a:solidFill>
                <a:cs typeface="Arial" panose="020B0604020202020204" pitchFamily="34" charset="0"/>
              </a:rPr>
              <a:t>24/7</a:t>
            </a:r>
            <a:r>
              <a:rPr lang="en-US" sz="2800">
                <a:solidFill>
                  <a:srgbClr val="033351"/>
                </a:solidFill>
                <a:cs typeface="Arial" panose="020B0604020202020204" pitchFamily="34" charset="0"/>
              </a:rPr>
              <a:t> SUPPORT</a:t>
            </a:r>
          </a:p>
        </p:txBody>
      </p:sp>
      <p:pic>
        <p:nvPicPr>
          <p:cNvPr id="10" name="Content Placeholder 9" descr="A younger adult with black curly hair wearing a lilac sweater smiling while looking at a tablet.">
            <a:extLst>
              <a:ext uri="{FF2B5EF4-FFF2-40B4-BE49-F238E27FC236}">
                <a16:creationId xmlns:a16="http://schemas.microsoft.com/office/drawing/2014/main" id="{6CEA6A87-B805-32BD-E642-9AE33AF8D64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4409" r="24409"/>
          <a:stretch/>
        </p:blipFill>
        <p:spPr>
          <a:xfrm>
            <a:off x="4572000" y="800101"/>
            <a:ext cx="4572000" cy="5078186"/>
          </a:xfrm>
          <a:prstGeom prst="rect">
            <a:avLst/>
          </a:prstGeom>
          <a:ln w="127000" cap="sq">
            <a:solidFill>
              <a:srgbClr val="03335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35676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0F912-1C42-3E37-F9A1-89BE152BB9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3BCCDB-3EA9-3292-508E-CA01FBD8A03C}"/>
              </a:ext>
              <a:ext uri="{C183D7F6-B498-43B3-948B-1728B52AA6E4}">
                <adec:decorative xmlns:adec="http://schemas.microsoft.com/office/drawing/2017/decorative" val="1"/>
              </a:ext>
            </a:extLst>
          </p:cNvPr>
          <p:cNvSpPr/>
          <p:nvPr/>
        </p:nvSpPr>
        <p:spPr>
          <a:xfrm>
            <a:off x="0" y="1417598"/>
            <a:ext cx="4572000" cy="1094014"/>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E22548C-6A0D-6AA2-02FA-3FA905D50A82}"/>
              </a:ext>
            </a:extLst>
          </p:cNvPr>
          <p:cNvSpPr>
            <a:spLocks noGrp="1"/>
          </p:cNvSpPr>
          <p:nvPr>
            <p:ph type="title"/>
          </p:nvPr>
        </p:nvSpPr>
        <p:spPr>
          <a:xfrm>
            <a:off x="77544" y="1645920"/>
            <a:ext cx="4394759" cy="845752"/>
          </a:xfrm>
        </p:spPr>
        <p:txBody>
          <a:bodyPr>
            <a:noAutofit/>
          </a:bodyPr>
          <a:lstStyle/>
          <a:p>
            <a:pPr algn="ctr"/>
            <a:r>
              <a:rPr lang="en-US" sz="6400" b="1">
                <a:solidFill>
                  <a:srgbClr val="24B8FF"/>
                </a:solidFill>
                <a:latin typeface="Arial" panose="020B0604020202020204" pitchFamily="34" charset="0"/>
                <a:cs typeface="Arial" panose="020B0604020202020204" pitchFamily="34" charset="0"/>
              </a:rPr>
              <a:t>Consistent</a:t>
            </a:r>
            <a:endParaRPr lang="en-US" sz="6400">
              <a:ea typeface="Calibri"/>
              <a:cs typeface="Calibri"/>
            </a:endParaRPr>
          </a:p>
        </p:txBody>
      </p:sp>
      <p:sp>
        <p:nvSpPr>
          <p:cNvPr id="5" name="Content Placeholder 4">
            <a:extLst>
              <a:ext uri="{FF2B5EF4-FFF2-40B4-BE49-F238E27FC236}">
                <a16:creationId xmlns:a16="http://schemas.microsoft.com/office/drawing/2014/main" id="{E382E365-1F1E-43B5-7238-8DC469D43C74}"/>
              </a:ext>
            </a:extLst>
          </p:cNvPr>
          <p:cNvSpPr>
            <a:spLocks noGrp="1"/>
          </p:cNvSpPr>
          <p:nvPr>
            <p:ph type="body" sz="half" idx="2"/>
          </p:nvPr>
        </p:nvSpPr>
        <p:spPr>
          <a:xfrm>
            <a:off x="46395" y="3429000"/>
            <a:ext cx="4479211" cy="769789"/>
          </a:xfrm>
        </p:spPr>
        <p:txBody>
          <a:bodyPr vert="horz" lIns="91440" tIns="45720" rIns="91440" bIns="45720" rtlCol="0" anchor="t">
            <a:noAutofit/>
          </a:bodyPr>
          <a:lstStyle/>
          <a:p>
            <a:pPr marL="0" indent="0" algn="ctr">
              <a:buNone/>
            </a:pPr>
            <a:r>
              <a:rPr lang="en-US" sz="2600" b="1">
                <a:solidFill>
                  <a:srgbClr val="033351"/>
                </a:solidFill>
              </a:rPr>
              <a:t>99.7%</a:t>
            </a:r>
            <a:r>
              <a:rPr lang="en-US" sz="2600">
                <a:solidFill>
                  <a:srgbClr val="033351"/>
                </a:solidFill>
              </a:rPr>
              <a:t> SUCCESS RATE OF COMPLETING ASSIGNED TASKS</a:t>
            </a:r>
          </a:p>
        </p:txBody>
      </p:sp>
      <p:pic>
        <p:nvPicPr>
          <p:cNvPr id="7" name="Content Placeholder 6" descr="Two ladies walking down the street with celbratory hands in the air hip bouncing each other.">
            <a:extLst>
              <a:ext uri="{FF2B5EF4-FFF2-40B4-BE49-F238E27FC236}">
                <a16:creationId xmlns:a16="http://schemas.microsoft.com/office/drawing/2014/main" id="{E154D7A0-DAF8-B3B3-29CD-D9401ABCD2B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1268" t="1700" r="8245"/>
          <a:stretch/>
        </p:blipFill>
        <p:spPr>
          <a:xfrm>
            <a:off x="4572000" y="804672"/>
            <a:ext cx="4572000" cy="4876800"/>
          </a:xfrm>
          <a:prstGeom prst="rect">
            <a:avLst/>
          </a:prstGeom>
          <a:ln w="127000" cap="sq">
            <a:solidFill>
              <a:srgbClr val="03335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78358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1127-4EDE-27EB-F80C-0AFA286139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00353F-358E-2FC5-E32B-9E0D1134AA94}"/>
              </a:ext>
              <a:ext uri="{C183D7F6-B498-43B3-948B-1728B52AA6E4}">
                <adec:decorative xmlns:adec="http://schemas.microsoft.com/office/drawing/2017/decorative" val="1"/>
              </a:ext>
            </a:extLst>
          </p:cNvPr>
          <p:cNvSpPr/>
          <p:nvPr/>
        </p:nvSpPr>
        <p:spPr>
          <a:xfrm>
            <a:off x="0" y="207390"/>
            <a:ext cx="9144000" cy="3120272"/>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E34C3-3992-C056-96C0-C29B3B22964C}"/>
              </a:ext>
            </a:extLst>
          </p:cNvPr>
          <p:cNvSpPr>
            <a:spLocks noGrp="1"/>
          </p:cNvSpPr>
          <p:nvPr>
            <p:ph type="title"/>
          </p:nvPr>
        </p:nvSpPr>
        <p:spPr>
          <a:xfrm>
            <a:off x="564619" y="670829"/>
            <a:ext cx="7886700" cy="2193393"/>
          </a:xfrm>
        </p:spPr>
        <p:txBody>
          <a:bodyPr anchor="ctr"/>
          <a:lstStyle/>
          <a:p>
            <a:pPr algn="ctr"/>
            <a:r>
              <a:rPr lang="en-US" b="1">
                <a:solidFill>
                  <a:schemeClr val="bg1"/>
                </a:solidFill>
                <a:latin typeface="Arial" panose="020B0604020202020204" pitchFamily="34" charset="0"/>
                <a:cs typeface="Arial" panose="020B0604020202020204" pitchFamily="34" charset="0"/>
              </a:rPr>
              <a:t>Makes Space for </a:t>
            </a:r>
            <a:r>
              <a:rPr lang="en-US" b="1">
                <a:solidFill>
                  <a:srgbClr val="24B8FF"/>
                </a:solidFill>
                <a:latin typeface="Arial" panose="020B0604020202020204" pitchFamily="34" charset="0"/>
                <a:cs typeface="Arial" panose="020B0604020202020204" pitchFamily="34" charset="0"/>
              </a:rPr>
              <a:t>Privacy</a:t>
            </a:r>
          </a:p>
        </p:txBody>
      </p:sp>
      <p:sp>
        <p:nvSpPr>
          <p:cNvPr id="3" name="Text Placeholder 2">
            <a:extLst>
              <a:ext uri="{FF2B5EF4-FFF2-40B4-BE49-F238E27FC236}">
                <a16:creationId xmlns:a16="http://schemas.microsoft.com/office/drawing/2014/main" id="{21F85B3D-FFF8-A514-BA41-59BF06A7845F}"/>
              </a:ext>
            </a:extLst>
          </p:cNvPr>
          <p:cNvSpPr>
            <a:spLocks noGrp="1"/>
          </p:cNvSpPr>
          <p:nvPr>
            <p:ph type="body" idx="1"/>
          </p:nvPr>
        </p:nvSpPr>
        <p:spPr>
          <a:xfrm>
            <a:off x="1330778" y="3907242"/>
            <a:ext cx="6916751" cy="1500187"/>
          </a:xfrm>
        </p:spPr>
        <p:txBody>
          <a:bodyPr vert="horz" lIns="91440" tIns="45720" rIns="91440" bIns="45720" rtlCol="0" anchor="t">
            <a:normAutofit fontScale="92500" lnSpcReduction="20000"/>
          </a:bodyPr>
          <a:lstStyle/>
          <a:p>
            <a:pPr algn="ctr"/>
            <a:r>
              <a:rPr lang="en-US" sz="2600"/>
              <a:t>The individual chooses when to engage or disengage with the service.</a:t>
            </a:r>
          </a:p>
          <a:p>
            <a:pPr algn="ctr"/>
            <a:br>
              <a:rPr lang="en-US" sz="3200">
                <a:solidFill>
                  <a:srgbClr val="24B8FF"/>
                </a:solidFill>
              </a:rPr>
            </a:br>
            <a:r>
              <a:rPr lang="en-US" sz="3200">
                <a:solidFill>
                  <a:srgbClr val="24B8FF"/>
                </a:solidFill>
              </a:rPr>
              <a:t>The individual's space is respected</a:t>
            </a:r>
            <a:endParaRPr lang="en-US" sz="3200">
              <a:solidFill>
                <a:srgbClr val="24B8FF"/>
              </a:solidFill>
              <a:ea typeface="Calibri"/>
              <a:cs typeface="Calibri"/>
            </a:endParaRPr>
          </a:p>
        </p:txBody>
      </p:sp>
    </p:spTree>
    <p:extLst>
      <p:ext uri="{BB962C8B-B14F-4D97-AF65-F5344CB8AC3E}">
        <p14:creationId xmlns:p14="http://schemas.microsoft.com/office/powerpoint/2010/main" val="2531786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10DBB-407C-D29F-96C0-7016ECCEC2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540DCC3-82B1-DD44-B5D7-336EAAA9CFAC}"/>
              </a:ext>
              <a:ext uri="{C183D7F6-B498-43B3-948B-1728B52AA6E4}">
                <adec:decorative xmlns:adec="http://schemas.microsoft.com/office/drawing/2017/decorative" val="1"/>
              </a:ext>
            </a:extLst>
          </p:cNvPr>
          <p:cNvSpPr/>
          <p:nvPr/>
        </p:nvSpPr>
        <p:spPr>
          <a:xfrm>
            <a:off x="0" y="3066899"/>
            <a:ext cx="9144000" cy="3120272"/>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D6363-26F1-4965-916D-0240A1F00DE3}"/>
              </a:ext>
            </a:extLst>
          </p:cNvPr>
          <p:cNvSpPr>
            <a:spLocks noGrp="1"/>
          </p:cNvSpPr>
          <p:nvPr>
            <p:ph type="title"/>
          </p:nvPr>
        </p:nvSpPr>
        <p:spPr>
          <a:xfrm>
            <a:off x="564619" y="670829"/>
            <a:ext cx="7886700" cy="2193393"/>
          </a:xfrm>
        </p:spPr>
        <p:txBody>
          <a:bodyPr anchor="ctr">
            <a:normAutofit/>
          </a:bodyPr>
          <a:lstStyle/>
          <a:p>
            <a:pPr algn="ctr"/>
            <a:r>
              <a:rPr lang="en-US" b="1">
                <a:solidFill>
                  <a:srgbClr val="033351"/>
                </a:solidFill>
                <a:latin typeface="Arial"/>
                <a:cs typeface="Arial"/>
              </a:rPr>
              <a:t>Allows </a:t>
            </a:r>
            <a:r>
              <a:rPr lang="en-US" b="1">
                <a:solidFill>
                  <a:srgbClr val="24B8FF"/>
                </a:solidFill>
                <a:latin typeface="Arial"/>
                <a:cs typeface="Arial"/>
              </a:rPr>
              <a:t>Voice &amp; Choice</a:t>
            </a:r>
          </a:p>
        </p:txBody>
      </p:sp>
      <p:sp>
        <p:nvSpPr>
          <p:cNvPr id="3" name="Text Placeholder 2">
            <a:extLst>
              <a:ext uri="{FF2B5EF4-FFF2-40B4-BE49-F238E27FC236}">
                <a16:creationId xmlns:a16="http://schemas.microsoft.com/office/drawing/2014/main" id="{E286B10E-6489-42E9-4A70-E4F96C7B626C}"/>
              </a:ext>
            </a:extLst>
          </p:cNvPr>
          <p:cNvSpPr>
            <a:spLocks noGrp="1"/>
          </p:cNvSpPr>
          <p:nvPr>
            <p:ph type="body" idx="1"/>
          </p:nvPr>
        </p:nvSpPr>
        <p:spPr>
          <a:xfrm>
            <a:off x="1208314" y="3890913"/>
            <a:ext cx="6727371" cy="1500187"/>
          </a:xfrm>
        </p:spPr>
        <p:txBody>
          <a:bodyPr>
            <a:normAutofit lnSpcReduction="10000"/>
          </a:bodyPr>
          <a:lstStyle/>
          <a:p>
            <a:pPr algn="ctr"/>
            <a:r>
              <a:rPr lang="en-US">
                <a:solidFill>
                  <a:schemeClr val="bg1"/>
                </a:solidFill>
              </a:rPr>
              <a:t>The individual shapes their support plan, choosing what they need and want for the life they choose</a:t>
            </a:r>
          </a:p>
          <a:p>
            <a:pPr algn="ctr"/>
            <a:br>
              <a:rPr lang="en-US"/>
            </a:br>
            <a:r>
              <a:rPr lang="en-US" sz="3200" b="1">
                <a:solidFill>
                  <a:srgbClr val="24B8FF"/>
                </a:solidFill>
              </a:rPr>
              <a:t>The individual is heard</a:t>
            </a:r>
          </a:p>
        </p:txBody>
      </p:sp>
    </p:spTree>
    <p:extLst>
      <p:ext uri="{BB962C8B-B14F-4D97-AF65-F5344CB8AC3E}">
        <p14:creationId xmlns:p14="http://schemas.microsoft.com/office/powerpoint/2010/main" val="1664799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2C5F4-8CEE-AC5A-DFD7-4FA5F3608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B954C-594E-3E85-278A-99FFA8A43B31}"/>
              </a:ext>
            </a:extLst>
          </p:cNvPr>
          <p:cNvSpPr>
            <a:spLocks noGrp="1"/>
          </p:cNvSpPr>
          <p:nvPr>
            <p:ph type="title"/>
          </p:nvPr>
        </p:nvSpPr>
        <p:spPr>
          <a:xfrm>
            <a:off x="628650" y="2676868"/>
            <a:ext cx="7886700" cy="1325563"/>
          </a:xfrm>
        </p:spPr>
        <p:txBody>
          <a:bodyPr/>
          <a:lstStyle/>
          <a:p>
            <a:pPr algn="ctr"/>
            <a:r>
              <a:rPr lang="en-US" b="1" dirty="0">
                <a:latin typeface="Arial" panose="020B0604020202020204" pitchFamily="34" charset="0"/>
                <a:cs typeface="Arial" panose="020B0604020202020204" pitchFamily="34" charset="0"/>
              </a:rPr>
              <a:t>What Is Remote Supports?</a:t>
            </a:r>
          </a:p>
        </p:txBody>
      </p:sp>
    </p:spTree>
    <p:extLst>
      <p:ext uri="{BB962C8B-B14F-4D97-AF65-F5344CB8AC3E}">
        <p14:creationId xmlns:p14="http://schemas.microsoft.com/office/powerpoint/2010/main" val="21718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E3169-D27B-55DB-5052-7B3063960308}"/>
              </a:ext>
              <a:ext uri="{C183D7F6-B498-43B3-948B-1728B52AA6E4}">
                <adec:decorative xmlns:adec="http://schemas.microsoft.com/office/drawing/2017/decorative" val="1"/>
              </a:ext>
            </a:extLst>
          </p:cNvPr>
          <p:cNvSpPr/>
          <p:nvPr/>
        </p:nvSpPr>
        <p:spPr>
          <a:xfrm>
            <a:off x="0" y="157290"/>
            <a:ext cx="9144000" cy="3025832"/>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C7693-C891-DF0C-0608-8A99E326447E}"/>
              </a:ext>
            </a:extLst>
          </p:cNvPr>
          <p:cNvSpPr>
            <a:spLocks noGrp="1"/>
          </p:cNvSpPr>
          <p:nvPr>
            <p:ph type="title"/>
          </p:nvPr>
        </p:nvSpPr>
        <p:spPr>
          <a:xfrm>
            <a:off x="514743" y="682811"/>
            <a:ext cx="7886700" cy="2193393"/>
          </a:xfrm>
        </p:spPr>
        <p:txBody>
          <a:bodyPr anchor="ctr"/>
          <a:lstStyle/>
          <a:p>
            <a:pPr algn="ctr"/>
            <a:r>
              <a:rPr lang="en-US" b="1">
                <a:solidFill>
                  <a:srgbClr val="24B8FF"/>
                </a:solidFill>
                <a:latin typeface="Arial" panose="020B0604020202020204" pitchFamily="34" charset="0"/>
                <a:cs typeface="Arial" panose="020B0604020202020204" pitchFamily="34" charset="0"/>
              </a:rPr>
              <a:t>Least Restrictive</a:t>
            </a:r>
          </a:p>
        </p:txBody>
      </p:sp>
      <p:sp>
        <p:nvSpPr>
          <p:cNvPr id="3" name="Text Placeholder 2">
            <a:extLst>
              <a:ext uri="{FF2B5EF4-FFF2-40B4-BE49-F238E27FC236}">
                <a16:creationId xmlns:a16="http://schemas.microsoft.com/office/drawing/2014/main" id="{19AC0D1A-1E61-80E8-72F1-27B063458ACF}"/>
              </a:ext>
            </a:extLst>
          </p:cNvPr>
          <p:cNvSpPr>
            <a:spLocks noGrp="1"/>
          </p:cNvSpPr>
          <p:nvPr>
            <p:ph type="body" idx="1"/>
          </p:nvPr>
        </p:nvSpPr>
        <p:spPr>
          <a:xfrm>
            <a:off x="353505" y="3929801"/>
            <a:ext cx="8436989" cy="1500187"/>
          </a:xfrm>
        </p:spPr>
        <p:txBody>
          <a:bodyPr>
            <a:normAutofit fontScale="92500" lnSpcReduction="20000"/>
          </a:bodyPr>
          <a:lstStyle/>
          <a:p>
            <a:pPr algn="ctr"/>
            <a:r>
              <a:rPr lang="en-US"/>
              <a:t>The individual decides their daily life—what to do, what to wear, and when to go out—knowing support is there if needed.</a:t>
            </a:r>
          </a:p>
          <a:p>
            <a:pPr algn="ctr"/>
            <a:endParaRPr lang="en-US"/>
          </a:p>
          <a:p>
            <a:pPr algn="ctr"/>
            <a:r>
              <a:rPr lang="en-US" sz="3500" b="1">
                <a:solidFill>
                  <a:srgbClr val="24B8FF"/>
                </a:solidFill>
              </a:rPr>
              <a:t>The individual is in control</a:t>
            </a:r>
          </a:p>
        </p:txBody>
      </p:sp>
    </p:spTree>
    <p:extLst>
      <p:ext uri="{BB962C8B-B14F-4D97-AF65-F5344CB8AC3E}">
        <p14:creationId xmlns:p14="http://schemas.microsoft.com/office/powerpoint/2010/main" val="2392512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4231-8BD4-8F2D-D676-B0881B401FF7}"/>
            </a:ext>
          </a:extLst>
        </p:cNvPr>
        <p:cNvGrpSpPr/>
        <p:nvPr/>
      </p:nvGrpSpPr>
      <p:grpSpPr>
        <a:xfrm>
          <a:off x="0" y="0"/>
          <a:ext cx="0" cy="0"/>
          <a:chOff x="0" y="0"/>
          <a:chExt cx="0" cy="0"/>
        </a:xfrm>
      </p:grpSpPr>
      <p:pic>
        <p:nvPicPr>
          <p:cNvPr id="20" name="Content Placeholder 19" descr="A young adult with autism wearing pink plaid pajamas standing in the ktichen holding a white coffer=e mug.">
            <a:extLst>
              <a:ext uri="{FF2B5EF4-FFF2-40B4-BE49-F238E27FC236}">
                <a16:creationId xmlns:a16="http://schemas.microsoft.com/office/drawing/2014/main" id="{1C3F538E-8CA6-F9D7-227E-B67D9EDFA2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91732"/>
            <a:ext cx="2960701" cy="5266267"/>
          </a:xfrm>
        </p:spPr>
      </p:pic>
      <p:sp>
        <p:nvSpPr>
          <p:cNvPr id="21" name="Rectangle 20">
            <a:extLst>
              <a:ext uri="{FF2B5EF4-FFF2-40B4-BE49-F238E27FC236}">
                <a16:creationId xmlns:a16="http://schemas.microsoft.com/office/drawing/2014/main" id="{FE7323D0-7D12-8779-FDB2-7A8CDDCFD2A8}"/>
              </a:ext>
              <a:ext uri="{C183D7F6-B498-43B3-948B-1728B52AA6E4}">
                <adec:decorative xmlns:adec="http://schemas.microsoft.com/office/drawing/2017/decorative" val="1"/>
              </a:ext>
            </a:extLst>
          </p:cNvPr>
          <p:cNvSpPr/>
          <p:nvPr/>
        </p:nvSpPr>
        <p:spPr>
          <a:xfrm>
            <a:off x="0" y="203201"/>
            <a:ext cx="9144000" cy="1447800"/>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AEF9C-A54E-F1EC-A27C-C560F3598A56}"/>
              </a:ext>
            </a:extLst>
          </p:cNvPr>
          <p:cNvSpPr>
            <a:spLocks noGrp="1"/>
          </p:cNvSpPr>
          <p:nvPr>
            <p:ph type="title"/>
          </p:nvPr>
        </p:nvSpPr>
        <p:spPr>
          <a:xfrm>
            <a:off x="127000" y="280987"/>
            <a:ext cx="8983133" cy="1310745"/>
          </a:xfrm>
        </p:spPr>
        <p:txBody>
          <a:bodyPr anchor="ctr">
            <a:noAutofit/>
          </a:bodyPr>
          <a:lstStyle/>
          <a:p>
            <a:pPr algn="ctr"/>
            <a:r>
              <a:rPr lang="en-US" sz="6000" b="1">
                <a:solidFill>
                  <a:schemeClr val="bg1"/>
                </a:solidFill>
                <a:latin typeface="Arial"/>
                <a:cs typeface="Arial"/>
              </a:rPr>
              <a:t>Emotional Well-being</a:t>
            </a:r>
            <a:endParaRPr lang="en-US" sz="6000" b="1">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D60F91-E0C1-4AAA-B5C2-447BF5E50830}"/>
              </a:ext>
            </a:extLst>
          </p:cNvPr>
          <p:cNvSpPr>
            <a:spLocks noGrp="1"/>
          </p:cNvSpPr>
          <p:nvPr>
            <p:ph type="body" sz="half" idx="2"/>
          </p:nvPr>
        </p:nvSpPr>
        <p:spPr>
          <a:xfrm>
            <a:off x="3872573" y="2921792"/>
            <a:ext cx="3950626" cy="2606146"/>
          </a:xfrm>
        </p:spPr>
        <p:txBody>
          <a:bodyPr vert="horz" lIns="91440" tIns="45720" rIns="91440" bIns="45720" rtlCol="0" anchor="t">
            <a:normAutofit/>
          </a:bodyPr>
          <a:lstStyle/>
          <a:p>
            <a:pPr algn="ctr"/>
            <a:r>
              <a:rPr lang="en-US" sz="13000" b="1">
                <a:solidFill>
                  <a:srgbClr val="24B8FF"/>
                </a:solidFill>
                <a:latin typeface="Arial" panose="020B0604020202020204" pitchFamily="34" charset="0"/>
                <a:ea typeface="Calibri"/>
                <a:cs typeface="Arial" panose="020B0604020202020204" pitchFamily="34" charset="0"/>
              </a:rPr>
              <a:t>80%</a:t>
            </a:r>
            <a:endParaRPr lang="en-US" sz="2200" i="1">
              <a:solidFill>
                <a:srgbClr val="033351"/>
              </a:solidFill>
              <a:latin typeface="+mj-lt"/>
              <a:ea typeface="Calibri"/>
              <a:cs typeface="Calibri"/>
            </a:endParaRPr>
          </a:p>
          <a:p>
            <a:pPr algn="ctr"/>
            <a:r>
              <a:rPr lang="en-US" sz="2600" b="1">
                <a:solidFill>
                  <a:schemeClr val="accent2"/>
                </a:solidFill>
                <a:ea typeface="Calibri"/>
                <a:cs typeface="Calibri"/>
              </a:rPr>
              <a:t>CLIENT SENTIMENT SCORE</a:t>
            </a:r>
            <a:br>
              <a:rPr lang="en-US" b="1">
                <a:solidFill>
                  <a:schemeClr val="accent2"/>
                </a:solidFill>
                <a:ea typeface="Calibri"/>
                <a:cs typeface="Calibri"/>
              </a:rPr>
            </a:br>
            <a:endParaRPr lang="en-US" i="1">
              <a:solidFill>
                <a:srgbClr val="033351"/>
              </a:solidFill>
              <a:latin typeface="+mj-lt"/>
              <a:ea typeface="Calibri"/>
              <a:cs typeface="Calibri"/>
            </a:endParaRPr>
          </a:p>
        </p:txBody>
      </p:sp>
    </p:spTree>
    <p:extLst>
      <p:ext uri="{BB962C8B-B14F-4D97-AF65-F5344CB8AC3E}">
        <p14:creationId xmlns:p14="http://schemas.microsoft.com/office/powerpoint/2010/main" val="4287155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8E66-86E0-A097-B772-BE0094846D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2429ACB-5E3A-BD8E-E99D-8A8F3545844D}"/>
              </a:ext>
              <a:ext uri="{C183D7F6-B498-43B3-948B-1728B52AA6E4}">
                <adec:decorative xmlns:adec="http://schemas.microsoft.com/office/drawing/2017/decorative" val="1"/>
              </a:ext>
            </a:extLst>
          </p:cNvPr>
          <p:cNvSpPr/>
          <p:nvPr/>
        </p:nvSpPr>
        <p:spPr>
          <a:xfrm>
            <a:off x="0" y="0"/>
            <a:ext cx="9144000" cy="6096000"/>
          </a:xfrm>
          <a:prstGeom prst="rect">
            <a:avLst/>
          </a:pr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72E5388-5856-367D-FDC9-4EFD82313387}"/>
              </a:ext>
            </a:extLst>
          </p:cNvPr>
          <p:cNvSpPr>
            <a:spLocks noGrp="1"/>
          </p:cNvSpPr>
          <p:nvPr>
            <p:ph type="title"/>
          </p:nvPr>
        </p:nvSpPr>
        <p:spPr>
          <a:xfrm>
            <a:off x="817186" y="2231633"/>
            <a:ext cx="7886700" cy="1325563"/>
          </a:xfrm>
        </p:spPr>
        <p:txBody>
          <a:bodyPr>
            <a:normAutofit/>
          </a:bodyPr>
          <a:lstStyle/>
          <a:p>
            <a:pPr algn="ctr"/>
            <a:r>
              <a:rPr lang="en-US" sz="7200" b="1">
                <a:solidFill>
                  <a:schemeClr val="bg1"/>
                </a:solidFill>
                <a:latin typeface="Arial" panose="020B0604020202020204" pitchFamily="34" charset="0"/>
                <a:cs typeface="Arial" panose="020B0604020202020204" pitchFamily="34" charset="0"/>
              </a:rPr>
              <a:t>Meet Desmond</a:t>
            </a:r>
          </a:p>
        </p:txBody>
      </p:sp>
    </p:spTree>
    <p:extLst>
      <p:ext uri="{BB962C8B-B14F-4D97-AF65-F5344CB8AC3E}">
        <p14:creationId xmlns:p14="http://schemas.microsoft.com/office/powerpoint/2010/main" val="750095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B9C3AA-A869-6A88-CECE-7878CDB98D68}"/>
              </a:ext>
            </a:extLst>
          </p:cNvPr>
          <p:cNvSpPr>
            <a:spLocks noGrp="1"/>
          </p:cNvSpPr>
          <p:nvPr>
            <p:ph type="title"/>
          </p:nvPr>
        </p:nvSpPr>
        <p:spPr>
          <a:xfrm>
            <a:off x="-732371" y="325097"/>
            <a:ext cx="8567335" cy="1325563"/>
          </a:xfrm>
        </p:spPr>
        <p:txBody>
          <a:bodyPr/>
          <a:lstStyle/>
          <a:p>
            <a:pPr algn="r"/>
            <a:r>
              <a:rPr lang="en-US" b="1">
                <a:latin typeface="Arial"/>
                <a:cs typeface="Arial"/>
              </a:rPr>
              <a:t>Desmond: Agency </a:t>
            </a:r>
            <a:r>
              <a:rPr lang="en-US" b="1">
                <a:solidFill>
                  <a:srgbClr val="24B8FF"/>
                </a:solidFill>
                <a:latin typeface="Arial"/>
                <a:cs typeface="Arial"/>
              </a:rPr>
              <a:t>Provider</a:t>
            </a:r>
            <a:endParaRPr lang="en-US" b="1">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5EBDAA8-E283-3942-AE1D-6DB176AD3E55}"/>
              </a:ext>
            </a:extLst>
          </p:cNvPr>
          <p:cNvSpPr>
            <a:spLocks noGrp="1"/>
          </p:cNvSpPr>
          <p:nvPr>
            <p:ph sz="half" idx="2"/>
          </p:nvPr>
        </p:nvSpPr>
        <p:spPr>
          <a:xfrm>
            <a:off x="458622" y="1970946"/>
            <a:ext cx="4902650" cy="5279247"/>
          </a:xfrm>
        </p:spPr>
        <p:txBody>
          <a:bodyPr>
            <a:normAutofit/>
          </a:bodyPr>
          <a:lstStyle/>
          <a:p>
            <a:pPr>
              <a:spcAft>
                <a:spcPts val="1800"/>
              </a:spcAft>
            </a:pPr>
            <a:r>
              <a:rPr lang="en-US" dirty="0">
                <a:latin typeface="Arial" panose="020B0604020202020204" pitchFamily="34" charset="0"/>
                <a:cs typeface="Arial" panose="020B0604020202020204" pitchFamily="34" charset="0"/>
              </a:rPr>
              <a:t>Struggled to find DSPs</a:t>
            </a:r>
          </a:p>
          <a:p>
            <a:pPr>
              <a:spcAft>
                <a:spcPts val="1800"/>
              </a:spcAft>
            </a:pPr>
            <a:r>
              <a:rPr lang="en-US" dirty="0">
                <a:latin typeface="Arial" panose="020B0604020202020204" pitchFamily="34" charset="0"/>
                <a:cs typeface="Arial" panose="020B0604020202020204" pitchFamily="34" charset="0"/>
              </a:rPr>
              <a:t>Existing staff over-worked &amp; strained</a:t>
            </a:r>
          </a:p>
          <a:p>
            <a:pPr>
              <a:spcAft>
                <a:spcPts val="1800"/>
              </a:spcAft>
            </a:pPr>
            <a:r>
              <a:rPr lang="en-US" dirty="0">
                <a:latin typeface="Arial" panose="020B0604020202020204" pitchFamily="34" charset="0"/>
                <a:cs typeface="Arial" panose="020B0604020202020204" pitchFamily="34" charset="0"/>
              </a:rPr>
              <a:t>Drowning in Over Time</a:t>
            </a:r>
          </a:p>
          <a:p>
            <a:pPr>
              <a:spcAft>
                <a:spcPts val="1800"/>
              </a:spcAft>
            </a:pPr>
            <a:r>
              <a:rPr lang="en-US" dirty="0">
                <a:latin typeface="Arial" panose="020B0604020202020204" pitchFamily="34" charset="0"/>
                <a:cs typeface="Arial" panose="020B0604020202020204" pitchFamily="34" charset="0"/>
              </a:rPr>
              <a:t>Forced to turn away referrals</a:t>
            </a:r>
          </a:p>
          <a:p>
            <a:pPr>
              <a:spcAft>
                <a:spcPts val="1800"/>
              </a:spcAft>
            </a:pPr>
            <a:endParaRPr lang="en-US" dirty="0">
              <a:latin typeface="Arial" panose="020B0604020202020204" pitchFamily="34" charset="0"/>
              <a:cs typeface="Arial" panose="020B0604020202020204" pitchFamily="34" charset="0"/>
            </a:endParaRPr>
          </a:p>
          <a:p>
            <a:pPr marL="0" indent="0">
              <a:spcAft>
                <a:spcPts val="1800"/>
              </a:spcAft>
              <a:buNone/>
            </a:pPr>
            <a:endParaRPr lang="en-US" sz="1400" dirty="0">
              <a:latin typeface="Arial" panose="020B0604020202020204" pitchFamily="34" charset="0"/>
              <a:cs typeface="Arial" panose="020B0604020202020204" pitchFamily="34" charset="0"/>
            </a:endParaRPr>
          </a:p>
          <a:p>
            <a:pPr marL="0" indent="0" algn="ctr">
              <a:spcAft>
                <a:spcPts val="1800"/>
              </a:spcAft>
              <a:buNone/>
            </a:pPr>
            <a:r>
              <a:rPr lang="en-US" sz="1200" i="1" dirty="0">
                <a:latin typeface="Arial" panose="020B0604020202020204" pitchFamily="34" charset="0"/>
                <a:cs typeface="Arial" panose="020B0604020202020204" pitchFamily="34" charset="0"/>
              </a:rPr>
              <a:t>Real Story with image for illustrative purposes only</a:t>
            </a:r>
          </a:p>
        </p:txBody>
      </p:sp>
      <p:pic>
        <p:nvPicPr>
          <p:cNvPr id="1026" name="Picture 2" descr="A older gentleman wearing glasses a purple sweater, with lilac colored shirt.&#10;">
            <a:extLst>
              <a:ext uri="{FF2B5EF4-FFF2-40B4-BE49-F238E27FC236}">
                <a16:creationId xmlns:a16="http://schemas.microsoft.com/office/drawing/2014/main" id="{A6425870-A016-8A59-0842-A1414D320D1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p:blipFill>
        <p:spPr bwMode="auto">
          <a:xfrm>
            <a:off x="5476775" y="1650660"/>
            <a:ext cx="3112351" cy="419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4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7ED8-4574-A5BB-E112-2007F75EFE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65E31-9A68-1668-7737-D5540EA2158B}"/>
              </a:ext>
            </a:extLst>
          </p:cNvPr>
          <p:cNvSpPr>
            <a:spLocks noGrp="1"/>
          </p:cNvSpPr>
          <p:nvPr>
            <p:ph type="title"/>
          </p:nvPr>
        </p:nvSpPr>
        <p:spPr>
          <a:xfrm>
            <a:off x="272642" y="363553"/>
            <a:ext cx="7886700" cy="1325563"/>
          </a:xfrm>
        </p:spPr>
        <p:txBody>
          <a:bodyPr/>
          <a:lstStyle/>
          <a:p>
            <a:r>
              <a:rPr lang="en-US" b="1">
                <a:latin typeface="Arial" panose="020B0604020202020204" pitchFamily="34" charset="0"/>
                <a:cs typeface="Arial" panose="020B0604020202020204" pitchFamily="34" charset="0"/>
              </a:rPr>
              <a:t>Remote Supports </a:t>
            </a:r>
            <a:r>
              <a:rPr lang="en-US" b="1">
                <a:solidFill>
                  <a:srgbClr val="24B8FF"/>
                </a:solidFill>
                <a:latin typeface="Arial" panose="020B0604020202020204" pitchFamily="34" charset="0"/>
                <a:cs typeface="Arial" panose="020B0604020202020204" pitchFamily="34" charset="0"/>
              </a:rPr>
              <a:t>Integration</a:t>
            </a:r>
          </a:p>
        </p:txBody>
      </p:sp>
      <p:pic>
        <p:nvPicPr>
          <p:cNvPr id="8" name="Content Placeholder 7" descr="A myriad of people in different places in an organizational cubes.">
            <a:extLst>
              <a:ext uri="{FF2B5EF4-FFF2-40B4-BE49-F238E27FC236}">
                <a16:creationId xmlns:a16="http://schemas.microsoft.com/office/drawing/2014/main" id="{9D8510E5-166B-F946-B122-B5F80F1B36D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0049" y="1886089"/>
            <a:ext cx="4114801" cy="3363545"/>
          </a:xfrm>
        </p:spPr>
      </p:pic>
      <p:sp>
        <p:nvSpPr>
          <p:cNvPr id="7" name="Content Placeholder 6">
            <a:extLst>
              <a:ext uri="{FF2B5EF4-FFF2-40B4-BE49-F238E27FC236}">
                <a16:creationId xmlns:a16="http://schemas.microsoft.com/office/drawing/2014/main" id="{E043187A-F702-42BA-EAF4-43D4871EF23B}"/>
              </a:ext>
            </a:extLst>
          </p:cNvPr>
          <p:cNvSpPr>
            <a:spLocks noGrp="1"/>
          </p:cNvSpPr>
          <p:nvPr>
            <p:ph sz="half" idx="2"/>
          </p:nvPr>
        </p:nvSpPr>
        <p:spPr/>
        <p:txBody>
          <a:bodyPr vert="horz" lIns="91440" tIns="45720" rIns="91440" bIns="45720" rtlCol="0" anchor="t">
            <a:normAutofit/>
          </a:bodyPr>
          <a:lstStyle/>
          <a:p>
            <a:pPr>
              <a:spcAft>
                <a:spcPts val="1800"/>
              </a:spcAft>
            </a:pPr>
            <a:r>
              <a:rPr lang="en-US" sz="2800">
                <a:effectLst/>
                <a:latin typeface="Aptos" panose="020B0004020202020204" pitchFamily="34" charset="0"/>
                <a:ea typeface="Aptos" panose="020B0004020202020204" pitchFamily="34" charset="0"/>
                <a:cs typeface="Aptos" panose="020B0004020202020204" pitchFamily="34" charset="0"/>
              </a:rPr>
              <a:t>Faded 20 hours/week of in-person support</a:t>
            </a:r>
          </a:p>
          <a:p>
            <a:pPr>
              <a:spcAft>
                <a:spcPts val="1800"/>
              </a:spcAft>
            </a:pPr>
            <a:r>
              <a:rPr lang="en-US">
                <a:latin typeface="Aptos" panose="020B0004020202020204" pitchFamily="34" charset="0"/>
              </a:rPr>
              <a:t>Reduced the need for overtime</a:t>
            </a:r>
          </a:p>
          <a:p>
            <a:pPr>
              <a:spcAft>
                <a:spcPts val="1800"/>
              </a:spcAft>
            </a:pPr>
            <a:r>
              <a:rPr lang="en-US"/>
              <a:t>DSPs shifted to people requiring more intense support</a:t>
            </a:r>
          </a:p>
        </p:txBody>
      </p:sp>
    </p:spTree>
    <p:extLst>
      <p:ext uri="{BB962C8B-B14F-4D97-AF65-F5344CB8AC3E}">
        <p14:creationId xmlns:p14="http://schemas.microsoft.com/office/powerpoint/2010/main" val="4057168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F355-5F9E-C18C-860A-691C81424C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02DCE8-416B-6B37-75C4-615AB32EAB48}"/>
              </a:ext>
              <a:ext uri="{C183D7F6-B498-43B3-948B-1728B52AA6E4}">
                <adec:decorative xmlns:adec="http://schemas.microsoft.com/office/drawing/2017/decorative" val="1"/>
              </a:ext>
            </a:extLst>
          </p:cNvPr>
          <p:cNvSpPr/>
          <p:nvPr/>
        </p:nvSpPr>
        <p:spPr>
          <a:xfrm>
            <a:off x="-1" y="-101600"/>
            <a:ext cx="9144000" cy="6096000"/>
          </a:xfrm>
          <a:prstGeom prst="rect">
            <a:avLst/>
          </a:prstGeom>
          <a:solidFill>
            <a:srgbClr val="03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07A28F5-99FA-9396-212D-32F9BAC1405E}"/>
              </a:ext>
            </a:extLst>
          </p:cNvPr>
          <p:cNvSpPr>
            <a:spLocks noGrp="1"/>
          </p:cNvSpPr>
          <p:nvPr>
            <p:ph type="title"/>
          </p:nvPr>
        </p:nvSpPr>
        <p:spPr>
          <a:xfrm>
            <a:off x="779479" y="2184499"/>
            <a:ext cx="7886700" cy="1963295"/>
          </a:xfrm>
        </p:spPr>
        <p:txBody>
          <a:bodyPr>
            <a:normAutofit fontScale="90000"/>
          </a:bodyPr>
          <a:lstStyle/>
          <a:p>
            <a:pPr algn="ctr" defTabSz="457200">
              <a:lnSpc>
                <a:spcPct val="100000"/>
              </a:lnSpc>
              <a:spcBef>
                <a:spcPts val="0"/>
              </a:spcBef>
              <a:defRPr/>
            </a:pPr>
            <a:r>
              <a:rPr lang="en-US" sz="7600" b="1">
                <a:solidFill>
                  <a:prstClr val="white"/>
                </a:solidFill>
                <a:latin typeface="Calibri" panose="020F0502020204030204"/>
                <a:ea typeface="+mn-ea"/>
                <a:cs typeface="+mn-cs"/>
              </a:rPr>
              <a:t>Why Remote</a:t>
            </a:r>
            <a:r>
              <a:rPr kumimoji="0" lang="en-US" sz="7600" b="1" i="0" u="none" strike="noStrike" kern="1200" cap="none" spc="0" normalizeH="0" baseline="0" noProof="0">
                <a:ln>
                  <a:noFill/>
                </a:ln>
                <a:solidFill>
                  <a:prstClr val="white"/>
                </a:solidFill>
                <a:effectLst/>
                <a:uLnTx/>
                <a:uFillTx/>
                <a:latin typeface="Calibri" panose="020F0502020204030204"/>
                <a:ea typeface="+mn-ea"/>
                <a:cs typeface="+mn-cs"/>
              </a:rPr>
              <a:t> Supports</a:t>
            </a:r>
            <a:r>
              <a:rPr lang="en-US" sz="7600" b="1">
                <a:solidFill>
                  <a:prstClr val="white"/>
                </a:solidFill>
                <a:latin typeface="Calibri" panose="020F0502020204030204"/>
                <a:ea typeface="+mn-ea"/>
                <a:cs typeface="+mn-cs"/>
              </a:rPr>
              <a:t> Works</a:t>
            </a:r>
            <a:endParaRPr lang="en-US" sz="8200">
              <a:solidFill>
                <a:prstClr val="white"/>
              </a:solidFill>
            </a:endParaRPr>
          </a:p>
        </p:txBody>
      </p:sp>
    </p:spTree>
    <p:extLst>
      <p:ext uri="{BB962C8B-B14F-4D97-AF65-F5344CB8AC3E}">
        <p14:creationId xmlns:p14="http://schemas.microsoft.com/office/powerpoint/2010/main" val="1419319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75C01F-4632-31C6-F180-C1C4BF6781F3}"/>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a:t>Scalability</a:t>
            </a:r>
          </a:p>
        </p:txBody>
      </p:sp>
      <p:pic>
        <p:nvPicPr>
          <p:cNvPr id="3" name="Picture 2" descr="A group of people standing in a triangle, most dark blue figures and one light blue figure in the front - with the word Scalable in light blue at the back">
            <a:extLst>
              <a:ext uri="{FF2B5EF4-FFF2-40B4-BE49-F238E27FC236}">
                <a16:creationId xmlns:a16="http://schemas.microsoft.com/office/drawing/2014/main" id="{8BD3EC7B-1521-E148-5795-622F732F0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89" y="302515"/>
            <a:ext cx="6402920" cy="6555485"/>
          </a:xfrm>
          <a:prstGeom prst="rect">
            <a:avLst/>
          </a:prstGeom>
        </p:spPr>
      </p:pic>
    </p:spTree>
    <p:extLst>
      <p:ext uri="{BB962C8B-B14F-4D97-AF65-F5344CB8AC3E}">
        <p14:creationId xmlns:p14="http://schemas.microsoft.com/office/powerpoint/2010/main" val="2892778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740B-625B-15D2-378F-DD1B9937EA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7B6DEA4-065C-DD9B-DED0-23F5AA719684}"/>
              </a:ext>
            </a:extLst>
          </p:cNvPr>
          <p:cNvPicPr>
            <a:picLocks noChangeAspect="1"/>
          </p:cNvPicPr>
          <p:nvPr/>
        </p:nvPicPr>
        <p:blipFill>
          <a:blip r:embed="rId2"/>
          <a:stretch>
            <a:fillRect/>
          </a:stretch>
        </p:blipFill>
        <p:spPr>
          <a:xfrm>
            <a:off x="5049742" y="1737913"/>
            <a:ext cx="2191697" cy="2453391"/>
          </a:xfrm>
          <a:prstGeom prst="rect">
            <a:avLst/>
          </a:prstGeom>
        </p:spPr>
      </p:pic>
      <p:pic>
        <p:nvPicPr>
          <p:cNvPr id="3" name="Picture 2">
            <a:extLst>
              <a:ext uri="{FF2B5EF4-FFF2-40B4-BE49-F238E27FC236}">
                <a16:creationId xmlns:a16="http://schemas.microsoft.com/office/drawing/2014/main" id="{169E38F8-8808-427F-A497-DFC145E47D3B}"/>
              </a:ext>
            </a:extLst>
          </p:cNvPr>
          <p:cNvPicPr>
            <a:picLocks noChangeAspect="1"/>
          </p:cNvPicPr>
          <p:nvPr/>
        </p:nvPicPr>
        <p:blipFill>
          <a:blip r:embed="rId2"/>
          <a:stretch>
            <a:fillRect/>
          </a:stretch>
        </p:blipFill>
        <p:spPr>
          <a:xfrm>
            <a:off x="394109" y="1737913"/>
            <a:ext cx="2191697" cy="2453391"/>
          </a:xfrm>
          <a:prstGeom prst="rect">
            <a:avLst/>
          </a:prstGeom>
        </p:spPr>
      </p:pic>
      <p:pic>
        <p:nvPicPr>
          <p:cNvPr id="15" name="Picture 14" descr="A group of people in a circle&#10;&#10;AI-generated content may be incorrect.">
            <a:extLst>
              <a:ext uri="{FF2B5EF4-FFF2-40B4-BE49-F238E27FC236}">
                <a16:creationId xmlns:a16="http://schemas.microsoft.com/office/drawing/2014/main" id="{B9894910-7FF8-9750-06A2-B16B1FF1B900}"/>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1641" y="2639188"/>
            <a:ext cx="721503" cy="721503"/>
          </a:xfrm>
          <a:prstGeom prst="rect">
            <a:avLst/>
          </a:prstGeom>
        </p:spPr>
      </p:pic>
      <p:pic>
        <p:nvPicPr>
          <p:cNvPr id="17" name="Picture 16" descr="A group of people in a circle&#10;&#10;AI-generated content may be incorrect.">
            <a:extLst>
              <a:ext uri="{FF2B5EF4-FFF2-40B4-BE49-F238E27FC236}">
                <a16:creationId xmlns:a16="http://schemas.microsoft.com/office/drawing/2014/main" id="{AE3A5E9C-0977-2B14-CE21-8A223D33C793}"/>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605189" y="2534346"/>
            <a:ext cx="1080805" cy="1080805"/>
          </a:xfrm>
          <a:prstGeom prst="rect">
            <a:avLst/>
          </a:prstGeom>
        </p:spPr>
      </p:pic>
      <p:sp>
        <p:nvSpPr>
          <p:cNvPr id="18" name="TextBox 17">
            <a:extLst>
              <a:ext uri="{FF2B5EF4-FFF2-40B4-BE49-F238E27FC236}">
                <a16:creationId xmlns:a16="http://schemas.microsoft.com/office/drawing/2014/main" id="{83C0A8B6-4614-04B5-EE0A-6CCB9FC8FFCB}"/>
              </a:ext>
            </a:extLst>
          </p:cNvPr>
          <p:cNvSpPr txBox="1"/>
          <p:nvPr/>
        </p:nvSpPr>
        <p:spPr>
          <a:xfrm>
            <a:off x="597266" y="4272664"/>
            <a:ext cx="2600007" cy="447367"/>
          </a:xfrm>
          <a:prstGeom prst="rect">
            <a:avLst/>
          </a:prstGeom>
          <a:noFill/>
        </p:spPr>
        <p:txBody>
          <a:bodyPr wrap="none" rtlCol="0">
            <a:spAutoFit/>
          </a:bodyPr>
          <a:lstStyle/>
          <a:p>
            <a:pPr defTabSz="908564"/>
            <a:r>
              <a:rPr lang="en-US" sz="2307" dirty="0">
                <a:solidFill>
                  <a:srgbClr val="002060"/>
                </a:solidFill>
                <a:latin typeface="Calibri" panose="020F0502020204030204"/>
              </a:rPr>
              <a:t>Traditional Supports</a:t>
            </a:r>
          </a:p>
        </p:txBody>
      </p:sp>
      <p:sp>
        <p:nvSpPr>
          <p:cNvPr id="19" name="TextBox 18">
            <a:extLst>
              <a:ext uri="{FF2B5EF4-FFF2-40B4-BE49-F238E27FC236}">
                <a16:creationId xmlns:a16="http://schemas.microsoft.com/office/drawing/2014/main" id="{ECC8662B-1711-2C77-AF54-044558E96C0A}"/>
              </a:ext>
            </a:extLst>
          </p:cNvPr>
          <p:cNvSpPr txBox="1"/>
          <p:nvPr/>
        </p:nvSpPr>
        <p:spPr>
          <a:xfrm>
            <a:off x="5471979" y="4294282"/>
            <a:ext cx="2264979" cy="447367"/>
          </a:xfrm>
          <a:prstGeom prst="rect">
            <a:avLst/>
          </a:prstGeom>
          <a:noFill/>
        </p:spPr>
        <p:txBody>
          <a:bodyPr wrap="none" rtlCol="0">
            <a:spAutoFit/>
          </a:bodyPr>
          <a:lstStyle/>
          <a:p>
            <a:pPr defTabSz="908564"/>
            <a:r>
              <a:rPr lang="en-US" sz="2307" dirty="0">
                <a:solidFill>
                  <a:srgbClr val="002060"/>
                </a:solidFill>
                <a:latin typeface="Calibri" panose="020F0502020204030204"/>
              </a:rPr>
              <a:t>Remote Supports</a:t>
            </a:r>
          </a:p>
        </p:txBody>
      </p:sp>
      <p:sp>
        <p:nvSpPr>
          <p:cNvPr id="21" name="TextBox 20">
            <a:extLst>
              <a:ext uri="{FF2B5EF4-FFF2-40B4-BE49-F238E27FC236}">
                <a16:creationId xmlns:a16="http://schemas.microsoft.com/office/drawing/2014/main" id="{F7D6EC69-3A88-154B-003C-7880D4AF3C2D}"/>
              </a:ext>
            </a:extLst>
          </p:cNvPr>
          <p:cNvSpPr txBox="1"/>
          <p:nvPr/>
        </p:nvSpPr>
        <p:spPr>
          <a:xfrm>
            <a:off x="1605464" y="434714"/>
            <a:ext cx="5961376" cy="447367"/>
          </a:xfrm>
          <a:prstGeom prst="rect">
            <a:avLst/>
          </a:prstGeom>
          <a:noFill/>
        </p:spPr>
        <p:txBody>
          <a:bodyPr wrap="none" rtlCol="0">
            <a:spAutoFit/>
          </a:bodyPr>
          <a:lstStyle/>
          <a:p>
            <a:pPr defTabSz="908564"/>
            <a:r>
              <a:rPr lang="en-US" sz="2307" b="1" dirty="0">
                <a:solidFill>
                  <a:srgbClr val="002060"/>
                </a:solidFill>
                <a:latin typeface="Calibri" panose="020F0502020204030204"/>
              </a:rPr>
              <a:t>Supporting More People with the Same Budget</a:t>
            </a:r>
          </a:p>
        </p:txBody>
      </p:sp>
      <p:sp>
        <p:nvSpPr>
          <p:cNvPr id="22" name="TextBox 21">
            <a:extLst>
              <a:ext uri="{FF2B5EF4-FFF2-40B4-BE49-F238E27FC236}">
                <a16:creationId xmlns:a16="http://schemas.microsoft.com/office/drawing/2014/main" id="{7D9D29A8-402C-230D-ACBC-2440DE76D0A7}"/>
              </a:ext>
            </a:extLst>
          </p:cNvPr>
          <p:cNvSpPr txBox="1"/>
          <p:nvPr/>
        </p:nvSpPr>
        <p:spPr>
          <a:xfrm>
            <a:off x="3404371" y="887132"/>
            <a:ext cx="2335256" cy="802527"/>
          </a:xfrm>
          <a:prstGeom prst="rect">
            <a:avLst/>
          </a:prstGeom>
          <a:noFill/>
        </p:spPr>
        <p:txBody>
          <a:bodyPr wrap="none" rtlCol="0">
            <a:spAutoFit/>
          </a:bodyPr>
          <a:lstStyle/>
          <a:p>
            <a:pPr algn="ctr" defTabSz="908564"/>
            <a:r>
              <a:rPr lang="en-US" sz="1648" b="1" dirty="0">
                <a:solidFill>
                  <a:srgbClr val="A5A5A5"/>
                </a:solidFill>
                <a:latin typeface="Calibri" panose="020F0502020204030204"/>
              </a:rPr>
              <a:t>HYPOTHETICAL BUDGET:</a:t>
            </a:r>
          </a:p>
          <a:p>
            <a:pPr algn="ctr" defTabSz="908564"/>
            <a:r>
              <a:rPr lang="en-US" sz="2967" b="1" dirty="0">
                <a:solidFill>
                  <a:srgbClr val="00B0F0"/>
                </a:solidFill>
                <a:latin typeface="Calibri" panose="020F0502020204030204"/>
              </a:rPr>
              <a:t>$10M</a:t>
            </a:r>
          </a:p>
        </p:txBody>
      </p:sp>
      <p:sp>
        <p:nvSpPr>
          <p:cNvPr id="23" name="TextBox 22">
            <a:extLst>
              <a:ext uri="{FF2B5EF4-FFF2-40B4-BE49-F238E27FC236}">
                <a16:creationId xmlns:a16="http://schemas.microsoft.com/office/drawing/2014/main" id="{931A59DB-E70F-119A-6579-82CCC396273F}"/>
              </a:ext>
            </a:extLst>
          </p:cNvPr>
          <p:cNvSpPr txBox="1"/>
          <p:nvPr/>
        </p:nvSpPr>
        <p:spPr>
          <a:xfrm>
            <a:off x="2889128" y="2253239"/>
            <a:ext cx="1085831" cy="866135"/>
          </a:xfrm>
          <a:prstGeom prst="rect">
            <a:avLst/>
          </a:prstGeom>
          <a:noFill/>
        </p:spPr>
        <p:txBody>
          <a:bodyPr wrap="square" rtlCol="0">
            <a:spAutoFit/>
          </a:bodyPr>
          <a:lstStyle/>
          <a:p>
            <a:pPr algn="ctr" defTabSz="908564"/>
            <a:r>
              <a:rPr lang="en-US" sz="2307" b="1" dirty="0">
                <a:solidFill>
                  <a:srgbClr val="00B0F0"/>
                </a:solidFill>
                <a:latin typeface="Calibri" panose="020F0502020204030204"/>
              </a:rPr>
              <a:t>$33.52</a:t>
            </a:r>
            <a:br>
              <a:rPr lang="en-US" sz="2307" b="1" dirty="0">
                <a:solidFill>
                  <a:srgbClr val="00B0F0"/>
                </a:solidFill>
                <a:latin typeface="Calibri" panose="020F0502020204030204"/>
              </a:rPr>
            </a:br>
            <a:r>
              <a:rPr lang="en-US" sz="907" b="1" dirty="0">
                <a:solidFill>
                  <a:srgbClr val="A5A5A5"/>
                </a:solidFill>
                <a:latin typeface="Calibri" panose="020F0502020204030204"/>
              </a:rPr>
              <a:t>AVG COST PER PERSON PER HOUR</a:t>
            </a:r>
          </a:p>
        </p:txBody>
      </p:sp>
      <p:sp>
        <p:nvSpPr>
          <p:cNvPr id="24" name="TextBox 23">
            <a:extLst>
              <a:ext uri="{FF2B5EF4-FFF2-40B4-BE49-F238E27FC236}">
                <a16:creationId xmlns:a16="http://schemas.microsoft.com/office/drawing/2014/main" id="{77C867FF-635E-0B96-A2DE-E84C9A82DC0D}"/>
              </a:ext>
            </a:extLst>
          </p:cNvPr>
          <p:cNvSpPr txBox="1"/>
          <p:nvPr/>
        </p:nvSpPr>
        <p:spPr>
          <a:xfrm>
            <a:off x="7387773" y="2253239"/>
            <a:ext cx="1054157" cy="866135"/>
          </a:xfrm>
          <a:prstGeom prst="rect">
            <a:avLst/>
          </a:prstGeom>
          <a:noFill/>
        </p:spPr>
        <p:txBody>
          <a:bodyPr wrap="square" rtlCol="0">
            <a:spAutoFit/>
          </a:bodyPr>
          <a:lstStyle/>
          <a:p>
            <a:pPr algn="ctr" defTabSz="908564"/>
            <a:r>
              <a:rPr lang="en-US" sz="2307" b="1" dirty="0">
                <a:solidFill>
                  <a:srgbClr val="00B0F0"/>
                </a:solidFill>
                <a:latin typeface="Calibri" panose="020F0502020204030204"/>
              </a:rPr>
              <a:t>$9.48</a:t>
            </a:r>
            <a:br>
              <a:rPr lang="en-US" sz="2307" b="1" dirty="0">
                <a:solidFill>
                  <a:srgbClr val="00B0F0"/>
                </a:solidFill>
                <a:latin typeface="Calibri" panose="020F0502020204030204"/>
              </a:rPr>
            </a:br>
            <a:r>
              <a:rPr lang="en-US" sz="907" b="1" dirty="0">
                <a:solidFill>
                  <a:srgbClr val="A5A5A5"/>
                </a:solidFill>
                <a:latin typeface="Calibri" panose="020F0502020204030204"/>
              </a:rPr>
              <a:t>AVG COST PER PERSON PER HOUR</a:t>
            </a:r>
          </a:p>
        </p:txBody>
      </p:sp>
      <p:sp>
        <p:nvSpPr>
          <p:cNvPr id="25" name="TextBox 24">
            <a:extLst>
              <a:ext uri="{FF2B5EF4-FFF2-40B4-BE49-F238E27FC236}">
                <a16:creationId xmlns:a16="http://schemas.microsoft.com/office/drawing/2014/main" id="{E4A76F5D-3F92-FF6E-04C6-AD7030294D0D}"/>
              </a:ext>
            </a:extLst>
          </p:cNvPr>
          <p:cNvSpPr txBox="1"/>
          <p:nvPr/>
        </p:nvSpPr>
        <p:spPr>
          <a:xfrm>
            <a:off x="2877292" y="3429000"/>
            <a:ext cx="1054157" cy="726546"/>
          </a:xfrm>
          <a:prstGeom prst="rect">
            <a:avLst/>
          </a:prstGeom>
          <a:noFill/>
        </p:spPr>
        <p:txBody>
          <a:bodyPr wrap="square" rtlCol="0">
            <a:spAutoFit/>
          </a:bodyPr>
          <a:lstStyle/>
          <a:p>
            <a:pPr algn="ctr" defTabSz="908564"/>
            <a:r>
              <a:rPr lang="en-US" sz="2307" b="1" dirty="0">
                <a:solidFill>
                  <a:srgbClr val="ED7D31"/>
                </a:solidFill>
                <a:latin typeface="Calibri" panose="020F0502020204030204"/>
              </a:rPr>
              <a:t>~102</a:t>
            </a:r>
            <a:br>
              <a:rPr lang="en-US" sz="2307" b="1" dirty="0">
                <a:solidFill>
                  <a:srgbClr val="00B0F0"/>
                </a:solidFill>
                <a:latin typeface="Calibri" panose="020F0502020204030204"/>
              </a:rPr>
            </a:br>
            <a:r>
              <a:rPr lang="en-US" sz="907" b="1" dirty="0">
                <a:solidFill>
                  <a:srgbClr val="A5A5A5"/>
                </a:solidFill>
                <a:latin typeface="Calibri" panose="020F0502020204030204"/>
              </a:rPr>
              <a:t>PEOPLE SERVED ANNUALLY </a:t>
            </a:r>
            <a:r>
              <a:rPr lang="en-US" sz="907" b="1" baseline="56000" dirty="0">
                <a:solidFill>
                  <a:srgbClr val="00B0F0"/>
                </a:solidFill>
                <a:latin typeface="Calibri" panose="020F0502020204030204"/>
              </a:rPr>
              <a:t>1</a:t>
            </a:r>
          </a:p>
        </p:txBody>
      </p:sp>
      <p:sp>
        <p:nvSpPr>
          <p:cNvPr id="26" name="TextBox 25">
            <a:extLst>
              <a:ext uri="{FF2B5EF4-FFF2-40B4-BE49-F238E27FC236}">
                <a16:creationId xmlns:a16="http://schemas.microsoft.com/office/drawing/2014/main" id="{CF370F68-50ED-575A-20B8-048AD615C1D9}"/>
              </a:ext>
            </a:extLst>
          </p:cNvPr>
          <p:cNvSpPr txBox="1"/>
          <p:nvPr/>
        </p:nvSpPr>
        <p:spPr>
          <a:xfrm>
            <a:off x="7414244" y="3360691"/>
            <a:ext cx="1054157" cy="726546"/>
          </a:xfrm>
          <a:prstGeom prst="rect">
            <a:avLst/>
          </a:prstGeom>
          <a:noFill/>
        </p:spPr>
        <p:txBody>
          <a:bodyPr wrap="square" rtlCol="0">
            <a:spAutoFit/>
          </a:bodyPr>
          <a:lstStyle/>
          <a:p>
            <a:pPr algn="ctr" defTabSz="908564"/>
            <a:r>
              <a:rPr lang="en-US" sz="2307" b="1" dirty="0">
                <a:solidFill>
                  <a:srgbClr val="ED7D31"/>
                </a:solidFill>
                <a:latin typeface="Calibri" panose="020F0502020204030204"/>
              </a:rPr>
              <a:t>~362</a:t>
            </a:r>
            <a:br>
              <a:rPr lang="en-US" sz="2307" b="1" dirty="0">
                <a:solidFill>
                  <a:srgbClr val="00B0F0"/>
                </a:solidFill>
                <a:latin typeface="Calibri" panose="020F0502020204030204"/>
              </a:rPr>
            </a:br>
            <a:r>
              <a:rPr lang="en-US" sz="907" b="1" dirty="0">
                <a:solidFill>
                  <a:srgbClr val="A5A5A5"/>
                </a:solidFill>
                <a:latin typeface="Calibri" panose="020F0502020204030204"/>
              </a:rPr>
              <a:t>PEOPLE SERVED ANNUALLY </a:t>
            </a:r>
            <a:r>
              <a:rPr lang="en-US" sz="907" b="1" baseline="56000" dirty="0">
                <a:solidFill>
                  <a:srgbClr val="00B0F0"/>
                </a:solidFill>
                <a:latin typeface="Calibri" panose="020F0502020204030204"/>
              </a:rPr>
              <a:t>1</a:t>
            </a:r>
            <a:endParaRPr lang="en-US" sz="907" b="1" dirty="0">
              <a:solidFill>
                <a:srgbClr val="A5A5A5"/>
              </a:solidFill>
              <a:latin typeface="Calibri" panose="020F0502020204030204"/>
            </a:endParaRPr>
          </a:p>
        </p:txBody>
      </p:sp>
      <p:sp>
        <p:nvSpPr>
          <p:cNvPr id="29" name="TextBox 28">
            <a:extLst>
              <a:ext uri="{FF2B5EF4-FFF2-40B4-BE49-F238E27FC236}">
                <a16:creationId xmlns:a16="http://schemas.microsoft.com/office/drawing/2014/main" id="{90C1047E-E7B3-F7F8-210C-5047DD6FCC65}"/>
              </a:ext>
            </a:extLst>
          </p:cNvPr>
          <p:cNvSpPr txBox="1"/>
          <p:nvPr/>
        </p:nvSpPr>
        <p:spPr>
          <a:xfrm>
            <a:off x="597265" y="5213536"/>
            <a:ext cx="7871135" cy="853119"/>
          </a:xfrm>
          <a:prstGeom prst="rect">
            <a:avLst/>
          </a:prstGeom>
          <a:noFill/>
        </p:spPr>
        <p:txBody>
          <a:bodyPr wrap="square" rtlCol="0">
            <a:spAutoFit/>
          </a:bodyPr>
          <a:lstStyle/>
          <a:p>
            <a:pPr defTabSz="908564"/>
            <a:r>
              <a:rPr lang="en-US" sz="1483" dirty="0">
                <a:solidFill>
                  <a:prstClr val="black"/>
                </a:solidFill>
                <a:latin typeface="Calibri" panose="020F0502020204030204"/>
              </a:rPr>
              <a:t>Remote Supports makes it possible to reach </a:t>
            </a:r>
            <a:r>
              <a:rPr lang="en-US" sz="1978" b="1" dirty="0">
                <a:solidFill>
                  <a:srgbClr val="ED7D31"/>
                </a:solidFill>
                <a:latin typeface="Calibri" panose="020F0502020204030204"/>
              </a:rPr>
              <a:t>3.5X</a:t>
            </a:r>
            <a:r>
              <a:rPr lang="en-US" sz="1483" dirty="0">
                <a:solidFill>
                  <a:prstClr val="black"/>
                </a:solidFill>
                <a:latin typeface="Calibri" panose="020F0502020204030204"/>
              </a:rPr>
              <a:t> more individuals with the same resources—without compromising quality or outcomes.  It doesn’t replace traditional services where they’re needed; instead, it adds flexibility and expands the capacity of support services.</a:t>
            </a:r>
          </a:p>
        </p:txBody>
      </p:sp>
      <p:sp>
        <p:nvSpPr>
          <p:cNvPr id="30" name="TextBox 29">
            <a:extLst>
              <a:ext uri="{FF2B5EF4-FFF2-40B4-BE49-F238E27FC236}">
                <a16:creationId xmlns:a16="http://schemas.microsoft.com/office/drawing/2014/main" id="{A421BF12-F8A3-BA04-7675-691C8DCE9EA9}"/>
              </a:ext>
            </a:extLst>
          </p:cNvPr>
          <p:cNvSpPr txBox="1"/>
          <p:nvPr/>
        </p:nvSpPr>
        <p:spPr>
          <a:xfrm>
            <a:off x="6504088" y="6211383"/>
            <a:ext cx="2465740" cy="367473"/>
          </a:xfrm>
          <a:prstGeom prst="rect">
            <a:avLst/>
          </a:prstGeom>
          <a:noFill/>
        </p:spPr>
        <p:txBody>
          <a:bodyPr wrap="none" rtlCol="0">
            <a:spAutoFit/>
          </a:bodyPr>
          <a:lstStyle/>
          <a:p>
            <a:pPr defTabSz="908564"/>
            <a:r>
              <a:rPr lang="en-US" sz="907" baseline="44000" dirty="0">
                <a:solidFill>
                  <a:srgbClr val="00B0F0"/>
                </a:solidFill>
                <a:latin typeface="Calibri" panose="020F0502020204030204"/>
              </a:rPr>
              <a:t>1</a:t>
            </a:r>
            <a:r>
              <a:rPr lang="en-US" sz="1788" dirty="0">
                <a:solidFill>
                  <a:prstClr val="black"/>
                </a:solidFill>
                <a:latin typeface="Calibri" panose="020F0502020204030204"/>
              </a:rPr>
              <a:t> </a:t>
            </a:r>
            <a:r>
              <a:rPr lang="en-US" sz="824" dirty="0">
                <a:solidFill>
                  <a:prstClr val="black"/>
                </a:solidFill>
                <a:latin typeface="Calibri" panose="020F0502020204030204"/>
              </a:rPr>
              <a:t>Assumes support of 8hrs per day, 7 days per week.</a:t>
            </a:r>
          </a:p>
        </p:txBody>
      </p:sp>
      <p:sp>
        <p:nvSpPr>
          <p:cNvPr id="5" name="TextBox 4">
            <a:extLst>
              <a:ext uri="{FF2B5EF4-FFF2-40B4-BE49-F238E27FC236}">
                <a16:creationId xmlns:a16="http://schemas.microsoft.com/office/drawing/2014/main" id="{E51BC927-EFCA-3414-F721-8677EB2840E5}"/>
              </a:ext>
            </a:extLst>
          </p:cNvPr>
          <p:cNvSpPr txBox="1"/>
          <p:nvPr/>
        </p:nvSpPr>
        <p:spPr>
          <a:xfrm>
            <a:off x="174172" y="6395119"/>
            <a:ext cx="481222" cy="369332"/>
          </a:xfrm>
          <a:prstGeom prst="rect">
            <a:avLst/>
          </a:prstGeom>
          <a:noFill/>
        </p:spPr>
        <p:txBody>
          <a:bodyPr wrap="none" rtlCol="0">
            <a:spAutoFit/>
          </a:bodyPr>
          <a:lstStyle/>
          <a:p>
            <a:r>
              <a:rPr lang="en-US" dirty="0">
                <a:solidFill>
                  <a:schemeClr val="bg1">
                    <a:lumMod val="85000"/>
                  </a:schemeClr>
                </a:solidFill>
              </a:rPr>
              <a:t>OH</a:t>
            </a:r>
          </a:p>
        </p:txBody>
      </p:sp>
    </p:spTree>
    <p:extLst>
      <p:ext uri="{BB962C8B-B14F-4D97-AF65-F5344CB8AC3E}">
        <p14:creationId xmlns:p14="http://schemas.microsoft.com/office/powerpoint/2010/main" val="144122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EF7F4-8439-DF9F-84FD-BFD5FEF25C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107CC0-38AB-0A73-7F9B-E48AA3626CE2}"/>
              </a:ext>
            </a:extLst>
          </p:cNvPr>
          <p:cNvSpPr>
            <a:spLocks noGrp="1"/>
          </p:cNvSpPr>
          <p:nvPr>
            <p:ph type="title"/>
          </p:nvPr>
        </p:nvSpPr>
        <p:spPr/>
        <p:txBody>
          <a:bodyPr/>
          <a:lstStyle/>
          <a:p>
            <a:r>
              <a:rPr lang="en-US" b="1"/>
              <a:t>Remote Supports Service Impact 2024 - SafeinHome</a:t>
            </a:r>
          </a:p>
        </p:txBody>
      </p:sp>
      <p:sp>
        <p:nvSpPr>
          <p:cNvPr id="3" name="Content Placeholder 2">
            <a:extLst>
              <a:ext uri="{FF2B5EF4-FFF2-40B4-BE49-F238E27FC236}">
                <a16:creationId xmlns:a16="http://schemas.microsoft.com/office/drawing/2014/main" id="{9FBE12C0-B131-483B-2398-C3602892D8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172550-2795-4B78-A9AB-015FB3921EBF}"/>
              </a:ext>
            </a:extLst>
          </p:cNvPr>
          <p:cNvPicPr>
            <a:picLocks noChangeAspect="1"/>
          </p:cNvPicPr>
          <p:nvPr/>
        </p:nvPicPr>
        <p:blipFill>
          <a:blip r:embed="rId3"/>
          <a:srcRect t="969"/>
          <a:stretch/>
        </p:blipFill>
        <p:spPr>
          <a:xfrm>
            <a:off x="-61127" y="0"/>
            <a:ext cx="9205127" cy="6845913"/>
          </a:xfrm>
          <a:prstGeom prst="rect">
            <a:avLst/>
          </a:prstGeom>
        </p:spPr>
      </p:pic>
    </p:spTree>
    <p:extLst>
      <p:ext uri="{BB962C8B-B14F-4D97-AF65-F5344CB8AC3E}">
        <p14:creationId xmlns:p14="http://schemas.microsoft.com/office/powerpoint/2010/main" val="633149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4289-B19E-02D0-4ADF-9F00B6AF0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28806-970E-9A33-B291-2043DAA159AF}"/>
              </a:ext>
            </a:extLst>
          </p:cNvPr>
          <p:cNvSpPr>
            <a:spLocks noGrp="1"/>
          </p:cNvSpPr>
          <p:nvPr>
            <p:ph type="title"/>
          </p:nvPr>
        </p:nvSpPr>
        <p:spPr/>
        <p:txBody>
          <a:bodyPr/>
          <a:lstStyle/>
          <a:p>
            <a:r>
              <a:rPr lang="en-US" dirty="0"/>
              <a:t>Awareness to Services: Individuals</a:t>
            </a:r>
          </a:p>
        </p:txBody>
      </p:sp>
      <p:pic>
        <p:nvPicPr>
          <p:cNvPr id="5" name="Picture 4" descr="Infographic that showcases that there are 38,572 people with waivers in PA.  Only 1% - 408 inquired about Remote Supports Services.  Out of the 489 - 87% chose to get an assessment for services.  Out of that 87% - 68% chose to receive Remote Supports.">
            <a:extLst>
              <a:ext uri="{FF2B5EF4-FFF2-40B4-BE49-F238E27FC236}">
                <a16:creationId xmlns:a16="http://schemas.microsoft.com/office/drawing/2014/main" id="{4147BCFB-919F-CDCD-7DA9-6555D636142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0978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5993512-F01C-4791-9A9A-17F769CAE7FA}"/>
              </a:ext>
            </a:extLst>
          </p:cNvPr>
          <p:cNvSpPr txBox="1">
            <a:spLocks/>
          </p:cNvSpPr>
          <p:nvPr/>
        </p:nvSpPr>
        <p:spPr>
          <a:xfrm>
            <a:off x="581667" y="896683"/>
            <a:ext cx="3969103" cy="8210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rgbClr val="9A3C7E"/>
                </a:solidFill>
                <a:latin typeface="Helvetic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Raleway ExtraBold" pitchFamily="2" charset="0"/>
                <a:ea typeface="+mj-ea"/>
                <a:cs typeface="Poppins ExtraBold" panose="00000900000000000000" pitchFamily="50" charset="0"/>
              </a:rPr>
              <a:t>Remote Supports</a:t>
            </a:r>
            <a:endParaRPr kumimoji="0" lang="en-US" sz="3600" b="0" i="0" u="none" strike="noStrike" kern="1200" cap="none" spc="0" normalizeH="0" baseline="0" noProof="0" dirty="0">
              <a:ln>
                <a:noFill/>
              </a:ln>
              <a:solidFill>
                <a:prstClr val="black">
                  <a:lumMod val="75000"/>
                  <a:lumOff val="25000"/>
                </a:prstClr>
              </a:solidFill>
              <a:effectLst/>
              <a:uLnTx/>
              <a:uFillTx/>
              <a:latin typeface="Raleway ExtraBold" pitchFamily="2" charset="0"/>
              <a:ea typeface="+mj-ea"/>
              <a:cs typeface="Poppins ExtraBold" panose="00000900000000000000" pitchFamily="50" charset="0"/>
            </a:endParaRPr>
          </a:p>
        </p:txBody>
      </p:sp>
      <p:sp>
        <p:nvSpPr>
          <p:cNvPr id="13" name="TextBox 12">
            <a:extLst>
              <a:ext uri="{FF2B5EF4-FFF2-40B4-BE49-F238E27FC236}">
                <a16:creationId xmlns:a16="http://schemas.microsoft.com/office/drawing/2014/main" id="{B9121F9B-600F-4BBB-8DC7-ABB2B7E2FE4A}"/>
              </a:ext>
            </a:extLst>
          </p:cNvPr>
          <p:cNvSpPr txBox="1"/>
          <p:nvPr/>
        </p:nvSpPr>
        <p:spPr>
          <a:xfrm>
            <a:off x="108155" y="1849693"/>
            <a:ext cx="491612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629D"/>
                </a:solidFill>
                <a:effectLst/>
                <a:uLnTx/>
                <a:uFillTx/>
                <a:latin typeface="Calibri" panose="020F0502020204030204"/>
                <a:ea typeface="+mn-ea"/>
                <a:cs typeface="+mn-cs"/>
              </a:rPr>
              <a:t>Empowers people with intellectual and developmental disabilities to live independently in their own homes and communities using a remote support staff and assistive technologies.</a:t>
            </a:r>
            <a:endParaRPr kumimoji="0" lang="en-US" sz="2400" b="1" i="0" u="none" strike="noStrike" kern="1200" cap="none" spc="0" normalizeH="0" baseline="0" noProof="0" dirty="0">
              <a:ln>
                <a:noFill/>
              </a:ln>
              <a:solidFill>
                <a:srgbClr val="00629D"/>
              </a:solidFill>
              <a:effectLst/>
              <a:uLnTx/>
              <a:uFillTx/>
              <a:latin typeface="Calibri" panose="020F0502020204030204"/>
              <a:ea typeface="+mn-lt"/>
              <a:cs typeface="Calibri" panose="020F0502020204030204"/>
            </a:endParaRPr>
          </a:p>
        </p:txBody>
      </p:sp>
      <p:pic>
        <p:nvPicPr>
          <p:cNvPr id="16" name="Picture 16">
            <a:extLst>
              <a:ext uri="{FF2B5EF4-FFF2-40B4-BE49-F238E27FC236}">
                <a16:creationId xmlns:a16="http://schemas.microsoft.com/office/drawing/2014/main" id="{B68A4342-0B9C-4B92-BF7B-9E2BF8B6F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4284" y="215537"/>
            <a:ext cx="4119716" cy="6642463"/>
          </a:xfrm>
          <a:prstGeom prst="rect">
            <a:avLst/>
          </a:prstGeom>
        </p:spPr>
      </p:pic>
      <p:sp>
        <p:nvSpPr>
          <p:cNvPr id="17" name="Rectangle 16">
            <a:extLst>
              <a:ext uri="{FF2B5EF4-FFF2-40B4-BE49-F238E27FC236}">
                <a16:creationId xmlns:a16="http://schemas.microsoft.com/office/drawing/2014/main" id="{570281C2-9CF4-4C97-96B3-21D7C5C2A26C}"/>
              </a:ext>
            </a:extLst>
          </p:cNvPr>
          <p:cNvSpPr/>
          <p:nvPr/>
        </p:nvSpPr>
        <p:spPr>
          <a:xfrm>
            <a:off x="5024284" y="0"/>
            <a:ext cx="4119716" cy="6858000"/>
          </a:xfrm>
          <a:prstGeom prst="rect">
            <a:avLst/>
          </a:prstGeom>
          <a:solidFill>
            <a:srgbClr val="9A3C7E">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56A2053-8782-1CBE-35BE-7C0E993C3B3F}"/>
              </a:ext>
            </a:extLst>
          </p:cNvPr>
          <p:cNvSpPr/>
          <p:nvPr/>
        </p:nvSpPr>
        <p:spPr>
          <a:xfrm>
            <a:off x="5024284" y="215537"/>
            <a:ext cx="4119716" cy="6642463"/>
          </a:xfrm>
          <a:prstGeom prst="rect">
            <a:avLst/>
          </a:prstGeom>
          <a:solidFill>
            <a:srgbClr val="00629D">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68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ECC5-8E17-A20E-C5A0-1F1A79B5FA58}"/>
              </a:ext>
            </a:extLst>
          </p:cNvPr>
          <p:cNvSpPr>
            <a:spLocks noGrp="1"/>
          </p:cNvSpPr>
          <p:nvPr>
            <p:ph type="title"/>
          </p:nvPr>
        </p:nvSpPr>
        <p:spPr>
          <a:xfrm>
            <a:off x="523876" y="830793"/>
            <a:ext cx="7886700" cy="1325563"/>
          </a:xfrm>
        </p:spPr>
        <p:txBody>
          <a:bodyPr anchor="ctr">
            <a:normAutofit/>
          </a:bodyPr>
          <a:lstStyle/>
          <a:p>
            <a:r>
              <a:rPr lang="en-US" b="1">
                <a:solidFill>
                  <a:srgbClr val="24B8FF"/>
                </a:solidFill>
                <a:latin typeface="Arial" panose="020B0604020202020204" pitchFamily="34" charset="0"/>
                <a:cs typeface="Arial" panose="020B0604020202020204" pitchFamily="34" charset="0"/>
              </a:rPr>
              <a:t>Connect</a:t>
            </a:r>
            <a:r>
              <a:rPr lang="en-US" b="1">
                <a:solidFill>
                  <a:srgbClr val="033351"/>
                </a:solidFill>
                <a:latin typeface="Arial" panose="020B0604020202020204" pitchFamily="34" charset="0"/>
                <a:cs typeface="Arial" panose="020B0604020202020204" pitchFamily="34" charset="0"/>
              </a:rPr>
              <a:t> with us to learn more:</a:t>
            </a:r>
          </a:p>
        </p:txBody>
      </p:sp>
      <p:pic>
        <p:nvPicPr>
          <p:cNvPr id="7" name="Content Placeholder 6" descr="A qr code with a black and white background&#10;&#10;.">
            <a:extLst>
              <a:ext uri="{FF2B5EF4-FFF2-40B4-BE49-F238E27FC236}">
                <a16:creationId xmlns:a16="http://schemas.microsoft.com/office/drawing/2014/main" id="{74084BE3-A05E-3C81-2795-15E6974DFB3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8584" y="2390509"/>
            <a:ext cx="3274483" cy="3274483"/>
          </a:xfrm>
          <a:noFill/>
        </p:spPr>
      </p:pic>
      <p:sp>
        <p:nvSpPr>
          <p:cNvPr id="12" name="Content Placeholder 3">
            <a:extLst>
              <a:ext uri="{FF2B5EF4-FFF2-40B4-BE49-F238E27FC236}">
                <a16:creationId xmlns:a16="http://schemas.microsoft.com/office/drawing/2014/main" id="{DD324301-6653-E3EE-1AA8-370A34EA38F8}"/>
              </a:ext>
            </a:extLst>
          </p:cNvPr>
          <p:cNvSpPr>
            <a:spLocks noGrp="1"/>
          </p:cNvSpPr>
          <p:nvPr>
            <p:ph sz="half" idx="2"/>
          </p:nvPr>
        </p:nvSpPr>
        <p:spPr>
          <a:xfrm>
            <a:off x="4572000" y="2504495"/>
            <a:ext cx="3886200" cy="1036108"/>
          </a:xfrm>
        </p:spPr>
        <p:txBody>
          <a:bodyPr/>
          <a:lstStyle/>
          <a:p>
            <a:pPr marL="0" indent="0">
              <a:buNone/>
            </a:pPr>
            <a:r>
              <a:rPr lang="en-US" b="1" dirty="0">
                <a:solidFill>
                  <a:srgbClr val="24B8FF"/>
                </a:solidFill>
              </a:rPr>
              <a:t>URL</a:t>
            </a:r>
            <a:r>
              <a:rPr lang="en-US" dirty="0"/>
              <a:t>: https://bit.ly/41s6627</a:t>
            </a:r>
          </a:p>
        </p:txBody>
      </p:sp>
      <p:sp>
        <p:nvSpPr>
          <p:cNvPr id="3" name="TextBox 2">
            <a:extLst>
              <a:ext uri="{FF2B5EF4-FFF2-40B4-BE49-F238E27FC236}">
                <a16:creationId xmlns:a16="http://schemas.microsoft.com/office/drawing/2014/main" id="{A1579DA6-6BD2-ED0C-DF1B-C94DE351411E}"/>
              </a:ext>
            </a:extLst>
          </p:cNvPr>
          <p:cNvSpPr txBox="1"/>
          <p:nvPr/>
        </p:nvSpPr>
        <p:spPr>
          <a:xfrm>
            <a:off x="4739216" y="4353505"/>
            <a:ext cx="3456972" cy="1200329"/>
          </a:xfrm>
          <a:prstGeom prst="rect">
            <a:avLst/>
          </a:prstGeom>
          <a:noFill/>
        </p:spPr>
        <p:txBody>
          <a:bodyPr wrap="none" rtlCol="0">
            <a:spAutoFit/>
          </a:bodyPr>
          <a:lstStyle/>
          <a:p>
            <a:r>
              <a:rPr lang="en-US" sz="2400" b="1" dirty="0"/>
              <a:t>Kyle Corbin</a:t>
            </a:r>
          </a:p>
          <a:p>
            <a:r>
              <a:rPr lang="en-US" sz="2400" dirty="0">
                <a:hlinkClick r:id="rId4"/>
              </a:rPr>
              <a:t>kcorbin@safeinhome.com</a:t>
            </a:r>
            <a:endParaRPr lang="en-US" sz="2400" dirty="0"/>
          </a:p>
          <a:p>
            <a:r>
              <a:rPr lang="en-US" sz="2400" b="1" dirty="0"/>
              <a:t>(937) 623-5139</a:t>
            </a:r>
          </a:p>
        </p:txBody>
      </p:sp>
    </p:spTree>
    <p:extLst>
      <p:ext uri="{BB962C8B-B14F-4D97-AF65-F5344CB8AC3E}">
        <p14:creationId xmlns:p14="http://schemas.microsoft.com/office/powerpoint/2010/main" val="29753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5E411B14-2069-4355-A263-6FB0DF0C94AD}"/>
              </a:ext>
            </a:extLst>
          </p:cNvPr>
          <p:cNvSpPr>
            <a:spLocks noGrp="1"/>
          </p:cNvSpPr>
          <p:nvPr>
            <p:ph type="title"/>
          </p:nvPr>
        </p:nvSpPr>
        <p:spPr>
          <a:xfrm>
            <a:off x="628650" y="1257300"/>
            <a:ext cx="4868141" cy="1325563"/>
          </a:xfrm>
        </p:spPr>
        <p:txBody>
          <a:bodyPr>
            <a:noAutofit/>
          </a:bodyPr>
          <a:lstStyle/>
          <a:p>
            <a:r>
              <a:rPr lang="en-US" sz="2400" b="1" dirty="0">
                <a:solidFill>
                  <a:srgbClr val="00629D"/>
                </a:solidFill>
                <a:latin typeface="Calibri Light" panose="020F0302020204030204" pitchFamily="34" charset="0"/>
                <a:cs typeface="Calibri Light" panose="020F0302020204030204" pitchFamily="34" charset="0"/>
              </a:rPr>
              <a:t>A </a:t>
            </a:r>
            <a:r>
              <a:rPr lang="en-US" sz="2800" b="1" dirty="0">
                <a:solidFill>
                  <a:srgbClr val="00629D"/>
                </a:solidFill>
                <a:latin typeface="Calibri" panose="020F0502020204030204" pitchFamily="34" charset="0"/>
                <a:cs typeface="Calibri" panose="020F0502020204030204" pitchFamily="34" charset="0"/>
              </a:rPr>
              <a:t>person-centered</a:t>
            </a:r>
            <a:r>
              <a:rPr lang="en-US" sz="2800" b="1" dirty="0">
                <a:solidFill>
                  <a:srgbClr val="00629D"/>
                </a:solidFill>
                <a:latin typeface="Calibri Light" panose="020F0302020204030204" pitchFamily="34" charset="0"/>
                <a:cs typeface="Calibri Light" panose="020F0302020204030204" pitchFamily="34" charset="0"/>
              </a:rPr>
              <a:t> </a:t>
            </a:r>
            <a:r>
              <a:rPr lang="en-US" sz="2400" b="1" dirty="0">
                <a:solidFill>
                  <a:srgbClr val="00629D"/>
                </a:solidFill>
                <a:latin typeface="Calibri Light" panose="020F0302020204030204" pitchFamily="34" charset="0"/>
                <a:cs typeface="Calibri Light" panose="020F0302020204030204" pitchFamily="34" charset="0"/>
              </a:rPr>
              <a:t>support service that offers:</a:t>
            </a:r>
          </a:p>
        </p:txBody>
      </p:sp>
      <p:sp>
        <p:nvSpPr>
          <p:cNvPr id="5" name="Text Placeholder 4">
            <a:extLst>
              <a:ext uri="{FF2B5EF4-FFF2-40B4-BE49-F238E27FC236}">
                <a16:creationId xmlns:a16="http://schemas.microsoft.com/office/drawing/2014/main" id="{1EDDB04E-1215-AC48-900D-8CD7064ECCC7}"/>
              </a:ext>
            </a:extLst>
          </p:cNvPr>
          <p:cNvSpPr>
            <a:spLocks noGrp="1"/>
          </p:cNvSpPr>
          <p:nvPr>
            <p:ph idx="1"/>
          </p:nvPr>
        </p:nvSpPr>
        <p:spPr>
          <a:xfrm>
            <a:off x="628650" y="2397125"/>
            <a:ext cx="5231823" cy="3203575"/>
          </a:xfrm>
        </p:spPr>
        <p:txBody>
          <a:bodyPr>
            <a:noAutofit/>
          </a:bodyPr>
          <a:lstStyle/>
          <a:p>
            <a:pPr>
              <a:spcAft>
                <a:spcPts val="600"/>
              </a:spcAft>
              <a:buClr>
                <a:srgbClr val="85276B"/>
              </a:buClr>
            </a:pPr>
            <a:r>
              <a:rPr lang="en-US" sz="2400" b="1" dirty="0">
                <a:solidFill>
                  <a:schemeClr val="tx1">
                    <a:lumMod val="75000"/>
                    <a:lumOff val="25000"/>
                  </a:schemeClr>
                </a:solidFill>
                <a:latin typeface="Calibri" panose="020F0502020204030204" pitchFamily="34" charset="0"/>
                <a:cs typeface="Calibri" panose="020F0502020204030204" pitchFamily="34" charset="0"/>
              </a:rPr>
              <a:t>Individualized Solutions </a:t>
            </a:r>
            <a:r>
              <a:rPr lang="en-US" sz="2100" dirty="0">
                <a:latin typeface="Calibri" panose="020F0502020204030204" pitchFamily="34" charset="0"/>
                <a:cs typeface="Calibri" panose="020F0502020204030204" pitchFamily="34" charset="0"/>
              </a:rPr>
              <a:t>developed by the person and their team</a:t>
            </a:r>
          </a:p>
          <a:p>
            <a:pPr>
              <a:spcAft>
                <a:spcPts val="600"/>
              </a:spcAft>
              <a:buClr>
                <a:srgbClr val="85276B"/>
              </a:buClr>
            </a:pPr>
            <a:r>
              <a:rPr lang="en-US" b="1" dirty="0">
                <a:latin typeface="Calibri" panose="020F0502020204030204" pitchFamily="34" charset="0"/>
                <a:cs typeface="Calibri" panose="020F0502020204030204" pitchFamily="34" charset="0"/>
              </a:rPr>
              <a:t>A Learning Environment </a:t>
            </a:r>
            <a:r>
              <a:rPr lang="en-US" sz="2400" dirty="0">
                <a:latin typeface="Calibri" panose="020F0502020204030204" pitchFamily="34" charset="0"/>
                <a:cs typeface="Calibri" panose="020F0502020204030204" pitchFamily="34" charset="0"/>
              </a:rPr>
              <a:t>that’s supportive and safe</a:t>
            </a:r>
            <a:endParaRPr lang="en-US" sz="2400" dirty="0">
              <a:solidFill>
                <a:srgbClr val="85276B"/>
              </a:solidFill>
              <a:latin typeface="Calibri" panose="020F0502020204030204" pitchFamily="34" charset="0"/>
              <a:cs typeface="Calibri" panose="020F0502020204030204" pitchFamily="34" charset="0"/>
            </a:endParaRPr>
          </a:p>
          <a:p>
            <a:pPr>
              <a:spcAft>
                <a:spcPts val="600"/>
              </a:spcAft>
              <a:buClr>
                <a:srgbClr val="85276B"/>
              </a:buClr>
            </a:pPr>
            <a:r>
              <a:rPr lang="en-US" sz="2400" b="1" dirty="0">
                <a:latin typeface="Calibri" panose="020F0502020204030204" pitchFamily="34" charset="0"/>
                <a:cs typeface="Calibri" panose="020F0502020204030204" pitchFamily="34" charset="0"/>
              </a:rPr>
              <a:t>The Next Step to Independence </a:t>
            </a:r>
            <a:r>
              <a:rPr lang="en-US" sz="2100" dirty="0">
                <a:latin typeface="Calibri" panose="020F0502020204030204" pitchFamily="34" charset="0"/>
                <a:cs typeface="Calibri" panose="020F0502020204030204" pitchFamily="34" charset="0"/>
              </a:rPr>
              <a:t>people thrive when given a chance</a:t>
            </a:r>
          </a:p>
          <a:p>
            <a:pPr>
              <a:lnSpc>
                <a:spcPct val="110000"/>
              </a:lnSpc>
              <a:spcAft>
                <a:spcPts val="600"/>
              </a:spcAft>
              <a:buClr>
                <a:srgbClr val="85276B"/>
              </a:buClr>
            </a:pPr>
            <a:r>
              <a:rPr lang="en-US" sz="2400" b="1" dirty="0">
                <a:latin typeface="Calibri" panose="020F0502020204030204" pitchFamily="34" charset="0"/>
                <a:cs typeface="Calibri" panose="020F0502020204030204" pitchFamily="34" charset="0"/>
              </a:rPr>
              <a:t>Remote Support Staff </a:t>
            </a:r>
            <a:r>
              <a:rPr lang="en-US" sz="2100" dirty="0">
                <a:latin typeface="Calibri" panose="020F0502020204030204" pitchFamily="34" charset="0"/>
                <a:cs typeface="Calibri" panose="020F0502020204030204" pitchFamily="34" charset="0"/>
              </a:rPr>
              <a:t>always available -24/7   always supportive - never directive</a:t>
            </a:r>
            <a:endParaRPr lang="en-US" sz="21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6D22DE0-8055-0347-9FAB-B1CBC534FBAF}"/>
              </a:ext>
            </a:extLst>
          </p:cNvPr>
          <p:cNvSpPr txBox="1"/>
          <p:nvPr/>
        </p:nvSpPr>
        <p:spPr>
          <a:xfrm>
            <a:off x="421126" y="484712"/>
            <a:ext cx="5646870" cy="5693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black">
                    <a:lumMod val="75000"/>
                    <a:lumOff val="25000"/>
                  </a:prstClr>
                </a:solidFill>
                <a:effectLst/>
                <a:uLnTx/>
                <a:uFillTx/>
                <a:latin typeface="Raleway ExtraBold" panose="020B0903030101060003" pitchFamily="34" charset="0"/>
                <a:ea typeface="+mn-ea"/>
                <a:cs typeface="Calibri" panose="020F0502020204030204" pitchFamily="34" charset="0"/>
              </a:rPr>
              <a:t>The Person Supported</a:t>
            </a:r>
          </a:p>
        </p:txBody>
      </p:sp>
      <p:pic>
        <p:nvPicPr>
          <p:cNvPr id="6" name="Picture 5" descr="Text&#10;&#10;Description automatically generated">
            <a:extLst>
              <a:ext uri="{FF2B5EF4-FFF2-40B4-BE49-F238E27FC236}">
                <a16:creationId xmlns:a16="http://schemas.microsoft.com/office/drawing/2014/main" id="{67EC709A-B234-4DD5-9EB7-4470E1C721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8832" y="266347"/>
            <a:ext cx="2855168" cy="6470779"/>
          </a:xfrm>
          <a:prstGeom prst="rect">
            <a:avLst/>
          </a:prstGeom>
        </p:spPr>
      </p:pic>
    </p:spTree>
    <p:extLst>
      <p:ext uri="{BB962C8B-B14F-4D97-AF65-F5344CB8AC3E}">
        <p14:creationId xmlns:p14="http://schemas.microsoft.com/office/powerpoint/2010/main" val="2216144352"/>
      </p:ext>
    </p:extLst>
  </p:cSld>
  <p:clrMapOvr>
    <a:masterClrMapping/>
  </p:clrMapOvr>
  <mc:AlternateContent xmlns:mc="http://schemas.openxmlformats.org/markup-compatibility/2006" xmlns:p14="http://schemas.microsoft.com/office/powerpoint/2010/main">
    <mc:Choice Requires="p14">
      <p:transition p14:dur="250" advTm="5000">
        <p:fade/>
      </p:transition>
    </mc:Choice>
    <mc:Fallback xmlns="">
      <p:transition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66155-A374-4C83-8366-44600F00E777}"/>
              </a:ext>
            </a:extLst>
          </p:cNvPr>
          <p:cNvSpPr>
            <a:spLocks noGrp="1"/>
          </p:cNvSpPr>
          <p:nvPr>
            <p:ph idx="4294967295"/>
          </p:nvPr>
        </p:nvSpPr>
        <p:spPr>
          <a:xfrm>
            <a:off x="257485" y="1482614"/>
            <a:ext cx="8232775" cy="1235075"/>
          </a:xfrm>
        </p:spPr>
        <p:txBody>
          <a:bodyPr rtlCol="0">
            <a:normAutofit/>
          </a:bodyPr>
          <a:lstStyle/>
          <a:p>
            <a:pPr marL="0" indent="0" algn="ctr" fontAlgn="auto">
              <a:spcAft>
                <a:spcPts val="0"/>
              </a:spcAft>
              <a:buFont typeface="Wingdings 3" charset="2"/>
              <a:buNone/>
              <a:defRPr/>
            </a:pPr>
            <a:r>
              <a:rPr lang="en-US" sz="3200" dirty="0">
                <a:latin typeface="Raleway Black" pitchFamily="2" charset="0"/>
              </a:rPr>
              <a:t>Our Remote Supports is </a:t>
            </a:r>
            <a:r>
              <a:rPr lang="en-US" sz="3200" b="1" dirty="0">
                <a:solidFill>
                  <a:srgbClr val="00B0F0"/>
                </a:solidFill>
                <a:latin typeface="Raleway Black" pitchFamily="2" charset="0"/>
              </a:rPr>
              <a:t>a service</a:t>
            </a:r>
            <a:r>
              <a:rPr lang="en-US" sz="3200" b="1" dirty="0">
                <a:latin typeface="Raleway Black" pitchFamily="2" charset="0"/>
              </a:rPr>
              <a:t>, </a:t>
            </a:r>
            <a:br>
              <a:rPr lang="en-US" sz="3200" b="1" dirty="0">
                <a:latin typeface="Raleway Black" pitchFamily="2" charset="0"/>
              </a:rPr>
            </a:br>
            <a:r>
              <a:rPr lang="en-US" sz="3200" b="1" dirty="0">
                <a:latin typeface="Raleway Black" pitchFamily="2" charset="0"/>
              </a:rPr>
              <a:t>not a thing.</a:t>
            </a:r>
          </a:p>
        </p:txBody>
      </p:sp>
      <p:sp>
        <p:nvSpPr>
          <p:cNvPr id="6" name="Content Placeholder 2">
            <a:extLst>
              <a:ext uri="{FF2B5EF4-FFF2-40B4-BE49-F238E27FC236}">
                <a16:creationId xmlns:a16="http://schemas.microsoft.com/office/drawing/2014/main" id="{C4D2315E-6EA7-B7C2-2310-692042815ADA}"/>
              </a:ext>
            </a:extLst>
          </p:cNvPr>
          <p:cNvSpPr txBox="1">
            <a:spLocks/>
          </p:cNvSpPr>
          <p:nvPr/>
        </p:nvSpPr>
        <p:spPr bwMode="auto">
          <a:xfrm>
            <a:off x="455612" y="2717689"/>
            <a:ext cx="823277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rgbClr val="0077AD"/>
              </a:buClr>
              <a:buSzPct val="80000"/>
              <a:buFont typeface="Wingdings 3" panose="05040102010807070707" pitchFamily="18" charset="2"/>
              <a:buChar char=""/>
              <a:defRPr kern="1200">
                <a:solidFill>
                  <a:srgbClr val="00629D"/>
                </a:solidFill>
                <a:latin typeface="Helvetica" pitchFamily="2" charset="0"/>
                <a:ea typeface="+mn-ea"/>
                <a:cs typeface="+mn-cs"/>
              </a:defRPr>
            </a:lvl1pPr>
            <a:lvl2pPr marL="742950" indent="-285750" algn="l" defTabSz="457200" rtl="0" fontAlgn="base">
              <a:spcBef>
                <a:spcPts val="1000"/>
              </a:spcBef>
              <a:spcAft>
                <a:spcPct val="0"/>
              </a:spcAft>
              <a:buClr>
                <a:srgbClr val="0077AD"/>
              </a:buClr>
              <a:buSzPct val="80000"/>
              <a:buFont typeface="Wingdings 3" panose="05040102010807070707" pitchFamily="18" charset="2"/>
              <a:buChar char=""/>
              <a:defRPr sz="1600" kern="1200">
                <a:solidFill>
                  <a:srgbClr val="00629D"/>
                </a:solidFill>
                <a:latin typeface="Helvetica" pitchFamily="2" charset="0"/>
                <a:ea typeface="+mn-ea"/>
                <a:cs typeface="+mn-cs"/>
              </a:defRPr>
            </a:lvl2pPr>
            <a:lvl3pPr marL="1143000" indent="-228600" algn="l" defTabSz="457200" rtl="0" fontAlgn="base">
              <a:spcBef>
                <a:spcPts val="1000"/>
              </a:spcBef>
              <a:spcAft>
                <a:spcPct val="0"/>
              </a:spcAft>
              <a:buClr>
                <a:srgbClr val="0077AD"/>
              </a:buClr>
              <a:buSzPct val="80000"/>
              <a:buFont typeface="Wingdings 3" panose="05040102010807070707" pitchFamily="18" charset="2"/>
              <a:buChar char=""/>
              <a:defRPr sz="1400" kern="1200">
                <a:solidFill>
                  <a:srgbClr val="00629D"/>
                </a:solidFill>
                <a:latin typeface="Helvetica" pitchFamily="2" charset="0"/>
                <a:ea typeface="+mn-ea"/>
                <a:cs typeface="+mn-cs"/>
              </a:defRPr>
            </a:lvl3pPr>
            <a:lvl4pPr marL="1600200" indent="-228600" algn="l" defTabSz="457200" rtl="0" fontAlgn="base">
              <a:spcBef>
                <a:spcPts val="1000"/>
              </a:spcBef>
              <a:spcAft>
                <a:spcPct val="0"/>
              </a:spcAft>
              <a:buClr>
                <a:srgbClr val="0077AD"/>
              </a:buClr>
              <a:buSzPct val="80000"/>
              <a:buFont typeface="Wingdings 3" panose="05040102010807070707" pitchFamily="18" charset="2"/>
              <a:buChar char=""/>
              <a:defRPr sz="1200" kern="1200">
                <a:solidFill>
                  <a:srgbClr val="00629D"/>
                </a:solidFill>
                <a:latin typeface="Helvetica" pitchFamily="2" charset="0"/>
                <a:ea typeface="+mn-ea"/>
                <a:cs typeface="+mn-cs"/>
              </a:defRPr>
            </a:lvl4pPr>
            <a:lvl5pPr marL="2057400" indent="-228600" algn="l" defTabSz="457200" rtl="0" fontAlgn="base">
              <a:spcBef>
                <a:spcPts val="1000"/>
              </a:spcBef>
              <a:spcAft>
                <a:spcPct val="0"/>
              </a:spcAft>
              <a:buClr>
                <a:srgbClr val="0077AD"/>
              </a:buClr>
              <a:buSzPct val="80000"/>
              <a:buFont typeface="Wingdings 3" panose="05040102010807070707" pitchFamily="18" charset="2"/>
              <a:buChar char=""/>
              <a:defRPr sz="1200" kern="1200">
                <a:solidFill>
                  <a:srgbClr val="00629D"/>
                </a:solidFill>
                <a:latin typeface="Helvetica" pitchFamily="2"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0077AD"/>
              </a:buClr>
              <a:buSzPct val="80000"/>
              <a:buFont typeface="Wingdings 3" charset="2"/>
              <a:buNone/>
              <a:tabLst/>
              <a:defRPr/>
            </a:pPr>
            <a:endParaRPr kumimoji="0" lang="en-US" sz="3200" b="0" i="0" u="none" strike="noStrike" kern="1200" cap="none" spc="0" normalizeH="0" baseline="0" noProof="0" dirty="0">
              <a:ln>
                <a:noFill/>
              </a:ln>
              <a:solidFill>
                <a:srgbClr val="00629D"/>
              </a:solidFill>
              <a:effectLst/>
              <a:uLnTx/>
              <a:uFillTx/>
              <a:latin typeface="Helvetica" pitchFamily="2" charset="0"/>
              <a:ea typeface="+mn-ea"/>
              <a:cs typeface="+mn-cs"/>
            </a:endParaRPr>
          </a:p>
          <a:p>
            <a:pPr marL="0" marR="0" lvl="0" indent="0" algn="ctr" defTabSz="457200" rtl="0" eaLnBrk="1" fontAlgn="auto" latinLnBrk="0" hangingPunct="1">
              <a:lnSpc>
                <a:spcPct val="100000"/>
              </a:lnSpc>
              <a:spcBef>
                <a:spcPts val="1000"/>
              </a:spcBef>
              <a:spcAft>
                <a:spcPts val="0"/>
              </a:spcAft>
              <a:buClr>
                <a:srgbClr val="0077AD"/>
              </a:buClr>
              <a:buSzPct val="80000"/>
              <a:buFont typeface="Wingdings 3" charset="2"/>
              <a:buNone/>
              <a:tabLst/>
              <a:defRPr/>
            </a:pPr>
            <a:r>
              <a:rPr kumimoji="0" lang="en-US" sz="3200" b="0" i="0" u="none" strike="noStrike" kern="1200" cap="none" spc="0" normalizeH="0" baseline="0" noProof="0" dirty="0">
                <a:ln>
                  <a:noFill/>
                </a:ln>
                <a:solidFill>
                  <a:srgbClr val="00629D"/>
                </a:solidFill>
                <a:effectLst/>
                <a:uLnTx/>
                <a:uFillTx/>
                <a:latin typeface="Helvetica" pitchFamily="2" charset="0"/>
                <a:ea typeface="+mn-ea"/>
                <a:cs typeface="+mn-cs"/>
              </a:rPr>
              <a:t>It is not replacing humans with technology but is a trained workforce connecting and supporting people through technology.</a:t>
            </a:r>
          </a:p>
          <a:p>
            <a:pPr marL="457200" marR="0" lvl="1" indent="0" algn="l" defTabSz="457200" rtl="0" eaLnBrk="1" fontAlgn="auto" latinLnBrk="0" hangingPunct="1">
              <a:lnSpc>
                <a:spcPct val="100000"/>
              </a:lnSpc>
              <a:spcBef>
                <a:spcPts val="1000"/>
              </a:spcBef>
              <a:spcAft>
                <a:spcPts val="0"/>
              </a:spcAft>
              <a:buClr>
                <a:srgbClr val="0077AD"/>
              </a:buClr>
              <a:buSzPct val="80000"/>
              <a:buFont typeface="Wingdings 3" charset="2"/>
              <a:buNone/>
              <a:tabLst/>
              <a:defRPr/>
            </a:pPr>
            <a:endParaRPr kumimoji="0" lang="en-US" sz="2800" b="0" i="0" u="none" strike="noStrike" kern="1200" cap="none" spc="0" normalizeH="0" baseline="0" noProof="0" dirty="0">
              <a:ln>
                <a:noFill/>
              </a:ln>
              <a:solidFill>
                <a:srgbClr val="00629D"/>
              </a:solidFill>
              <a:effectLst/>
              <a:uLnTx/>
              <a:uFillTx/>
              <a:latin typeface="Helvetica" pitchFamily="2" charset="0"/>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077AD"/>
              </a:buClr>
              <a:buSzPct val="80000"/>
              <a:buFont typeface="Wingdings 3" charset="2"/>
              <a:buChar char=""/>
              <a:tabLst/>
              <a:defRPr/>
            </a:pPr>
            <a:endParaRPr kumimoji="0" lang="en-US" sz="2800" b="0" i="0" u="none" strike="noStrike" kern="1200" cap="none" spc="0" normalizeH="0" baseline="0" noProof="0" dirty="0">
              <a:ln>
                <a:noFill/>
              </a:ln>
              <a:solidFill>
                <a:srgbClr val="00629D"/>
              </a:solidFill>
              <a:effectLst/>
              <a:uLnTx/>
              <a:uFillTx/>
              <a:latin typeface="Helvetica" pitchFamily="2" charset="0"/>
              <a:ea typeface="+mn-ea"/>
              <a:cs typeface="+mn-cs"/>
            </a:endParaRPr>
          </a:p>
        </p:txBody>
      </p:sp>
      <p:cxnSp>
        <p:nvCxnSpPr>
          <p:cNvPr id="7" name="Straight Connector 6">
            <a:extLst>
              <a:ext uri="{FF2B5EF4-FFF2-40B4-BE49-F238E27FC236}">
                <a16:creationId xmlns:a16="http://schemas.microsoft.com/office/drawing/2014/main" id="{A994E98D-D0FE-E9E0-8599-0944C73B23EE}"/>
              </a:ext>
            </a:extLst>
          </p:cNvPr>
          <p:cNvCxnSpPr/>
          <p:nvPr/>
        </p:nvCxnSpPr>
        <p:spPr>
          <a:xfrm>
            <a:off x="755784" y="2836368"/>
            <a:ext cx="7236178"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C5AD-B747-B484-E276-85A4ED776A41}"/>
              </a:ext>
            </a:extLst>
          </p:cNvPr>
          <p:cNvSpPr>
            <a:spLocks noGrp="1"/>
          </p:cNvSpPr>
          <p:nvPr>
            <p:ph type="title"/>
          </p:nvPr>
        </p:nvSpPr>
        <p:spPr>
          <a:xfrm>
            <a:off x="628650" y="2676868"/>
            <a:ext cx="7886700" cy="1325563"/>
          </a:xfrm>
        </p:spPr>
        <p:txBody>
          <a:bodyPr/>
          <a:lstStyle/>
          <a:p>
            <a:pPr algn="ctr"/>
            <a:r>
              <a:rPr lang="en-US" b="1">
                <a:latin typeface="Arial" panose="020B0604020202020204" pitchFamily="34" charset="0"/>
                <a:cs typeface="Arial" panose="020B0604020202020204" pitchFamily="34" charset="0"/>
              </a:rPr>
              <a:t>Hired a Service Before?</a:t>
            </a:r>
          </a:p>
        </p:txBody>
      </p:sp>
    </p:spTree>
    <p:extLst>
      <p:ext uri="{BB962C8B-B14F-4D97-AF65-F5344CB8AC3E}">
        <p14:creationId xmlns:p14="http://schemas.microsoft.com/office/powerpoint/2010/main" val="425466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91BA02-B890-8414-31DD-D4D869354881}"/>
              </a:ext>
            </a:extLst>
          </p:cNvPr>
          <p:cNvSpPr>
            <a:spLocks noGrp="1"/>
          </p:cNvSpPr>
          <p:nvPr>
            <p:ph type="title"/>
          </p:nvPr>
        </p:nvSpPr>
        <p:spPr>
          <a:xfrm>
            <a:off x="269604" y="465839"/>
            <a:ext cx="4518527" cy="1325563"/>
          </a:xfrm>
        </p:spPr>
        <p:txBody>
          <a:bodyPr/>
          <a:lstStyle/>
          <a:p>
            <a:r>
              <a:rPr lang="en-US" b="1">
                <a:solidFill>
                  <a:srgbClr val="033351"/>
                </a:solidFill>
                <a:latin typeface="Arial" panose="020B0604020202020204" pitchFamily="34" charset="0"/>
                <a:cs typeface="Arial" panose="020B0604020202020204" pitchFamily="34" charset="0"/>
              </a:rPr>
              <a:t>What do we </a:t>
            </a:r>
            <a:r>
              <a:rPr lang="en-US" b="1">
                <a:solidFill>
                  <a:srgbClr val="24B8FF"/>
                </a:solidFill>
                <a:latin typeface="Arial" panose="020B0604020202020204" pitchFamily="34" charset="0"/>
                <a:cs typeface="Arial" panose="020B0604020202020204" pitchFamily="34" charset="0"/>
              </a:rPr>
              <a:t>want</a:t>
            </a:r>
            <a:r>
              <a:rPr lang="en-US" b="1">
                <a:solidFill>
                  <a:srgbClr val="033351"/>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9BFD0E6A-5657-1F2E-4F80-E98DD38AD14E}"/>
              </a:ext>
            </a:extLst>
          </p:cNvPr>
          <p:cNvSpPr>
            <a:spLocks noGrp="1"/>
          </p:cNvSpPr>
          <p:nvPr>
            <p:ph sz="half" idx="1"/>
          </p:nvPr>
        </p:nvSpPr>
        <p:spPr>
          <a:xfrm>
            <a:off x="269604" y="2872374"/>
            <a:ext cx="3965172" cy="1849255"/>
          </a:xfrm>
        </p:spPr>
        <p:txBody>
          <a:bodyPr>
            <a:noAutofit/>
          </a:bodyPr>
          <a:lstStyle/>
          <a:p>
            <a:pPr marL="571500" indent="-342900">
              <a:spcAft>
                <a:spcPts val="1200"/>
              </a:spcAft>
            </a:pPr>
            <a:r>
              <a:rPr lang="en-US">
                <a:solidFill>
                  <a:srgbClr val="033351"/>
                </a:solidFill>
                <a:latin typeface="Arial" panose="020B0604020202020204" pitchFamily="34" charset="0"/>
                <a:cs typeface="Arial" panose="020B0604020202020204" pitchFamily="34" charset="0"/>
              </a:rPr>
              <a:t>Available Service</a:t>
            </a:r>
          </a:p>
          <a:p>
            <a:pPr marL="571500" indent="-342900">
              <a:spcAft>
                <a:spcPts val="1200"/>
              </a:spcAft>
            </a:pPr>
            <a:r>
              <a:rPr lang="en-US">
                <a:solidFill>
                  <a:srgbClr val="033351"/>
                </a:solidFill>
                <a:latin typeface="Arial" panose="020B0604020202020204" pitchFamily="34" charset="0"/>
                <a:cs typeface="Arial" panose="020B0604020202020204" pitchFamily="34" charset="0"/>
              </a:rPr>
              <a:t>Reliable Service</a:t>
            </a:r>
          </a:p>
          <a:p>
            <a:pPr marL="571500" indent="-342900">
              <a:spcAft>
                <a:spcPts val="1200"/>
              </a:spcAft>
            </a:pPr>
            <a:r>
              <a:rPr lang="en-US">
                <a:solidFill>
                  <a:srgbClr val="033351"/>
                </a:solidFill>
                <a:latin typeface="Arial" panose="020B0604020202020204" pitchFamily="34" charset="0"/>
                <a:cs typeface="Arial" panose="020B0604020202020204" pitchFamily="34" charset="0"/>
              </a:rPr>
              <a:t>Consistent Service</a:t>
            </a:r>
          </a:p>
        </p:txBody>
      </p:sp>
      <p:pic>
        <p:nvPicPr>
          <p:cNvPr id="8" name="Content Placeholder 7" descr="A notepad with the words I want it to the top and below 2 check box options of later and now.  Now is checked off with a red checkmark&#10;&#10;">
            <a:extLst>
              <a:ext uri="{FF2B5EF4-FFF2-40B4-BE49-F238E27FC236}">
                <a16:creationId xmlns:a16="http://schemas.microsoft.com/office/drawing/2014/main" id="{7ABDE635-ECEA-B914-F4E4-ED5BE7DCED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4380" y="182881"/>
            <a:ext cx="4639620" cy="6675120"/>
          </a:xfrm>
        </p:spPr>
      </p:pic>
    </p:spTree>
    <p:extLst>
      <p:ext uri="{BB962C8B-B14F-4D97-AF65-F5344CB8AC3E}">
        <p14:creationId xmlns:p14="http://schemas.microsoft.com/office/powerpoint/2010/main" val="2222439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EA2DCD-711D-2A2A-9205-167B2A9506CA}"/>
              </a:ext>
              <a:ext uri="{C183D7F6-B498-43B3-948B-1728B52AA6E4}">
                <adec:decorative xmlns:adec="http://schemas.microsoft.com/office/drawing/2017/decorative" val="1"/>
              </a:ext>
            </a:extLst>
          </p:cNvPr>
          <p:cNvSpPr/>
          <p:nvPr/>
        </p:nvSpPr>
        <p:spPr>
          <a:xfrm>
            <a:off x="4645841" y="170329"/>
            <a:ext cx="4509247" cy="6687671"/>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BC6FC5-7847-15B9-9AFC-F3267823BC09}"/>
              </a:ext>
            </a:extLst>
          </p:cNvPr>
          <p:cNvSpPr>
            <a:spLocks noGrp="1"/>
          </p:cNvSpPr>
          <p:nvPr>
            <p:ph type="title"/>
          </p:nvPr>
        </p:nvSpPr>
        <p:spPr>
          <a:xfrm>
            <a:off x="159370" y="2851382"/>
            <a:ext cx="4486471" cy="1325563"/>
          </a:xfrm>
        </p:spPr>
        <p:txBody>
          <a:bodyPr anchor="ctr">
            <a:normAutofit fontScale="90000"/>
          </a:bodyPr>
          <a:lstStyle/>
          <a:p>
            <a:r>
              <a:rPr lang="en-US" sz="4000" b="1" dirty="0">
                <a:solidFill>
                  <a:srgbClr val="033351"/>
                </a:solidFill>
                <a:latin typeface="Arial" panose="020B0604020202020204" pitchFamily="34" charset="0"/>
                <a:cs typeface="Arial" panose="020B0604020202020204" pitchFamily="34" charset="0"/>
              </a:rPr>
              <a:t>We Should Have the Same </a:t>
            </a:r>
            <a:r>
              <a:rPr lang="en-US" sz="4000" b="1" dirty="0">
                <a:solidFill>
                  <a:srgbClr val="24B8FF"/>
                </a:solidFill>
                <a:latin typeface="Arial" panose="020B0604020202020204" pitchFamily="34" charset="0"/>
                <a:cs typeface="Arial" panose="020B0604020202020204" pitchFamily="34" charset="0"/>
              </a:rPr>
              <a:t>Expectations</a:t>
            </a:r>
            <a:r>
              <a:rPr lang="en-US" sz="4000" b="1" dirty="0">
                <a:solidFill>
                  <a:srgbClr val="033351"/>
                </a:solidFill>
                <a:latin typeface="Arial" panose="020B0604020202020204" pitchFamily="34" charset="0"/>
                <a:cs typeface="Arial" panose="020B0604020202020204" pitchFamily="34" charset="0"/>
              </a:rPr>
              <a:t> for Waiver Services</a:t>
            </a:r>
            <a:endParaRPr lang="en-US" sz="4000" b="1" dirty="0">
              <a:solidFill>
                <a:srgbClr val="24B8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2DF340-11A5-7880-84E2-2BF30FE99697}"/>
              </a:ext>
            </a:extLst>
          </p:cNvPr>
          <p:cNvSpPr>
            <a:spLocks noGrp="1"/>
          </p:cNvSpPr>
          <p:nvPr>
            <p:ph sz="half" idx="2"/>
          </p:nvPr>
        </p:nvSpPr>
        <p:spPr>
          <a:xfrm>
            <a:off x="4805210" y="2523985"/>
            <a:ext cx="4179420" cy="1980358"/>
          </a:xfrm>
        </p:spPr>
        <p:txBody>
          <a:bodyPr>
            <a:noAutofit/>
          </a:bodyPr>
          <a:lstStyle/>
          <a:p>
            <a:pPr marL="684213" indent="-568325">
              <a:spcBef>
                <a:spcPts val="1200"/>
              </a:spcBef>
              <a:spcAft>
                <a:spcPts val="1200"/>
              </a:spcAft>
              <a:buClr>
                <a:srgbClr val="24B8FF"/>
              </a:buClr>
              <a:buSzPct val="108000"/>
              <a:buFont typeface="Wingdings" panose="05000000000000000000" pitchFamily="2" charset="2"/>
              <a:buChar char="q"/>
              <a:tabLst>
                <a:tab pos="684213" algn="l"/>
              </a:tabLst>
            </a:pPr>
            <a:r>
              <a:rPr lang="en-US" sz="3200" b="1" dirty="0">
                <a:solidFill>
                  <a:schemeClr val="bg1"/>
                </a:solidFill>
                <a:latin typeface="Arial" panose="020B0604020202020204" pitchFamily="34" charset="0"/>
                <a:cs typeface="Arial" panose="020B0604020202020204" pitchFamily="34" charset="0"/>
              </a:rPr>
              <a:t>Available</a:t>
            </a:r>
          </a:p>
          <a:p>
            <a:pPr marL="684213" indent="-568325">
              <a:spcBef>
                <a:spcPts val="1200"/>
              </a:spcBef>
              <a:spcAft>
                <a:spcPts val="1200"/>
              </a:spcAft>
              <a:buClr>
                <a:srgbClr val="24B8FF"/>
              </a:buClr>
              <a:buSzPct val="108000"/>
              <a:buFont typeface="Wingdings" panose="05000000000000000000" pitchFamily="2" charset="2"/>
              <a:buChar char="q"/>
              <a:tabLst>
                <a:tab pos="684213" algn="l"/>
              </a:tabLst>
            </a:pPr>
            <a:r>
              <a:rPr lang="en-US" sz="3200" b="1" dirty="0">
                <a:solidFill>
                  <a:schemeClr val="bg1"/>
                </a:solidFill>
                <a:latin typeface="Arial" panose="020B0604020202020204" pitchFamily="34" charset="0"/>
                <a:cs typeface="Arial" panose="020B0604020202020204" pitchFamily="34" charset="0"/>
              </a:rPr>
              <a:t>Reliable</a:t>
            </a:r>
          </a:p>
          <a:p>
            <a:pPr marL="684213" indent="-568325">
              <a:spcBef>
                <a:spcPts val="1200"/>
              </a:spcBef>
              <a:spcAft>
                <a:spcPts val="1200"/>
              </a:spcAft>
              <a:buClr>
                <a:srgbClr val="24B8FF"/>
              </a:buClr>
              <a:buSzPct val="108000"/>
              <a:buFont typeface="Wingdings" panose="05000000000000000000" pitchFamily="2" charset="2"/>
              <a:buChar char="q"/>
              <a:tabLst>
                <a:tab pos="684213" algn="l"/>
              </a:tabLst>
            </a:pPr>
            <a:r>
              <a:rPr lang="en-US" sz="3200" b="1" dirty="0">
                <a:solidFill>
                  <a:schemeClr val="bg1"/>
                </a:solidFill>
                <a:latin typeface="Arial" panose="020B0604020202020204" pitchFamily="34" charset="0"/>
                <a:cs typeface="Arial" panose="020B0604020202020204" pitchFamily="34" charset="0"/>
              </a:rPr>
              <a:t>Consistent</a:t>
            </a:r>
          </a:p>
        </p:txBody>
      </p:sp>
    </p:spTree>
    <p:extLst>
      <p:ext uri="{BB962C8B-B14F-4D97-AF65-F5344CB8AC3E}">
        <p14:creationId xmlns:p14="http://schemas.microsoft.com/office/powerpoint/2010/main" val="1590497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42F4-128D-D247-80FA-B29FBD75486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3B8E309-1A4E-AD10-A3BC-A749C60D5F60}"/>
              </a:ext>
              <a:ext uri="{C183D7F6-B498-43B3-948B-1728B52AA6E4}">
                <adec:decorative xmlns:adec="http://schemas.microsoft.com/office/drawing/2017/decorative" val="1"/>
              </a:ext>
            </a:extLst>
          </p:cNvPr>
          <p:cNvSpPr/>
          <p:nvPr/>
        </p:nvSpPr>
        <p:spPr>
          <a:xfrm>
            <a:off x="0" y="189994"/>
            <a:ext cx="9144000" cy="2202750"/>
          </a:xfrm>
          <a:prstGeom prst="rect">
            <a:avLst/>
          </a:prstGeom>
          <a:solidFill>
            <a:srgbClr val="0333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26320-CA3D-CFC1-582B-E5EDA57F5EA5}"/>
              </a:ext>
            </a:extLst>
          </p:cNvPr>
          <p:cNvSpPr>
            <a:spLocks noGrp="1"/>
          </p:cNvSpPr>
          <p:nvPr>
            <p:ph type="title"/>
          </p:nvPr>
        </p:nvSpPr>
        <p:spPr>
          <a:xfrm>
            <a:off x="881531" y="508550"/>
            <a:ext cx="5066263" cy="1325563"/>
          </a:xfrm>
        </p:spPr>
        <p:txBody>
          <a:bodyPr anchor="ctr">
            <a:normAutofit/>
          </a:bodyPr>
          <a:lstStyle/>
          <a:p>
            <a:r>
              <a:rPr lang="en-US" sz="4000" b="1">
                <a:solidFill>
                  <a:schemeClr val="bg1"/>
                </a:solidFill>
                <a:latin typeface="Arial" panose="020B0604020202020204" pitchFamily="34" charset="0"/>
                <a:cs typeface="Arial" panose="020B0604020202020204" pitchFamily="34" charset="0"/>
              </a:rPr>
              <a:t>Support Services: </a:t>
            </a:r>
            <a:r>
              <a:rPr lang="en-US" sz="4000" b="1">
                <a:solidFill>
                  <a:srgbClr val="24B8FF"/>
                </a:solidFill>
                <a:latin typeface="Arial" panose="020B0604020202020204" pitchFamily="34" charset="0"/>
                <a:cs typeface="Arial" panose="020B0604020202020204" pitchFamily="34" charset="0"/>
              </a:rPr>
              <a:t>The Reality</a:t>
            </a:r>
          </a:p>
        </p:txBody>
      </p:sp>
      <p:sp>
        <p:nvSpPr>
          <p:cNvPr id="3" name="Content Placeholder 2">
            <a:extLst>
              <a:ext uri="{FF2B5EF4-FFF2-40B4-BE49-F238E27FC236}">
                <a16:creationId xmlns:a16="http://schemas.microsoft.com/office/drawing/2014/main" id="{8F320B2B-0402-6262-D0F9-F15AA3336436}"/>
              </a:ext>
            </a:extLst>
          </p:cNvPr>
          <p:cNvSpPr>
            <a:spLocks noGrp="1"/>
          </p:cNvSpPr>
          <p:nvPr>
            <p:ph sz="half" idx="2"/>
          </p:nvPr>
        </p:nvSpPr>
        <p:spPr>
          <a:xfrm>
            <a:off x="2078699" y="3206591"/>
            <a:ext cx="4986602" cy="2085846"/>
          </a:xfrm>
        </p:spPr>
        <p:txBody>
          <a:bodyPr>
            <a:noAutofit/>
          </a:bodyPr>
          <a:lstStyle/>
          <a:p>
            <a:pPr marL="684213" indent="-568325">
              <a:spcBef>
                <a:spcPts val="1200"/>
              </a:spcBef>
              <a:spcAft>
                <a:spcPts val="1200"/>
              </a:spcAft>
              <a:buClr>
                <a:srgbClr val="033351"/>
              </a:buClr>
              <a:buSzPct val="108000"/>
              <a:buFont typeface="Wingdings" panose="05000000000000000000" pitchFamily="2" charset="2"/>
              <a:buChar char="Ø"/>
              <a:tabLst>
                <a:tab pos="684213" algn="l"/>
              </a:tabLst>
            </a:pPr>
            <a:r>
              <a:rPr lang="en-US" sz="3200" b="1" dirty="0">
                <a:solidFill>
                  <a:srgbClr val="033351"/>
                </a:solidFill>
                <a:latin typeface="Arial" panose="020B0604020202020204" pitchFamily="34" charset="0"/>
                <a:cs typeface="Arial" panose="020B0604020202020204" pitchFamily="34" charset="0"/>
              </a:rPr>
              <a:t>Long waitlists</a:t>
            </a:r>
          </a:p>
          <a:p>
            <a:pPr marL="684213" indent="-568325">
              <a:spcBef>
                <a:spcPts val="1200"/>
              </a:spcBef>
              <a:spcAft>
                <a:spcPts val="1200"/>
              </a:spcAft>
              <a:buClr>
                <a:srgbClr val="033351"/>
              </a:buClr>
              <a:buSzPct val="108000"/>
              <a:buFont typeface="Wingdings" panose="05000000000000000000" pitchFamily="2" charset="2"/>
              <a:buChar char="Ø"/>
              <a:tabLst>
                <a:tab pos="684213" algn="l"/>
              </a:tabLst>
            </a:pPr>
            <a:r>
              <a:rPr lang="en-US" sz="3200" b="1" dirty="0">
                <a:solidFill>
                  <a:srgbClr val="033351"/>
                </a:solidFill>
                <a:latin typeface="Arial" panose="020B0604020202020204" pitchFamily="34" charset="0"/>
                <a:cs typeface="Arial" panose="020B0604020202020204" pitchFamily="34" charset="0"/>
              </a:rPr>
              <a:t>Limited choices</a:t>
            </a:r>
          </a:p>
          <a:p>
            <a:pPr marL="684213" indent="-568325">
              <a:spcBef>
                <a:spcPts val="1200"/>
              </a:spcBef>
              <a:spcAft>
                <a:spcPts val="1200"/>
              </a:spcAft>
              <a:buClr>
                <a:srgbClr val="033351"/>
              </a:buClr>
              <a:buSzPct val="108000"/>
              <a:buFont typeface="Wingdings" panose="05000000000000000000" pitchFamily="2" charset="2"/>
              <a:buChar char="Ø"/>
              <a:tabLst>
                <a:tab pos="684213" algn="l"/>
              </a:tabLst>
            </a:pPr>
            <a:r>
              <a:rPr lang="en-US" sz="3200" b="1" dirty="0">
                <a:solidFill>
                  <a:srgbClr val="033351"/>
                </a:solidFill>
                <a:latin typeface="Arial" panose="020B0604020202020204" pitchFamily="34" charset="0"/>
                <a:cs typeface="Arial" panose="020B0604020202020204" pitchFamily="34" charset="0"/>
              </a:rPr>
              <a:t>Service interruptions</a:t>
            </a:r>
          </a:p>
          <a:p>
            <a:pPr marL="684213" indent="-568325">
              <a:spcBef>
                <a:spcPts val="1200"/>
              </a:spcBef>
              <a:spcAft>
                <a:spcPts val="1200"/>
              </a:spcAft>
              <a:buClr>
                <a:srgbClr val="033351"/>
              </a:buClr>
              <a:buSzPct val="108000"/>
              <a:buFont typeface="Wingdings" panose="05000000000000000000" pitchFamily="2" charset="2"/>
              <a:buChar char="Ø"/>
              <a:tabLst>
                <a:tab pos="684213" algn="l"/>
              </a:tabLst>
            </a:pPr>
            <a:r>
              <a:rPr lang="en-US" sz="3200" b="1" dirty="0">
                <a:solidFill>
                  <a:srgbClr val="033351"/>
                </a:solidFill>
                <a:latin typeface="Arial" panose="020B0604020202020204" pitchFamily="34" charset="0"/>
                <a:cs typeface="Arial" panose="020B0604020202020204" pitchFamily="34" charset="0"/>
              </a:rPr>
              <a:t>High Turnover</a:t>
            </a:r>
          </a:p>
          <a:p>
            <a:pPr marL="115888" indent="0">
              <a:spcBef>
                <a:spcPts val="1200"/>
              </a:spcBef>
              <a:spcAft>
                <a:spcPts val="1200"/>
              </a:spcAft>
              <a:buClr>
                <a:srgbClr val="033351"/>
              </a:buClr>
              <a:buSzPct val="108000"/>
              <a:buNone/>
              <a:tabLst>
                <a:tab pos="684213" algn="l"/>
              </a:tabLst>
            </a:pPr>
            <a:endParaRPr lang="en-US" sz="3200" b="1" dirty="0">
              <a:solidFill>
                <a:srgbClr val="0333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78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chor="ctr">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3236</TotalTime>
  <Words>840</Words>
  <Application>Microsoft Office PowerPoint</Application>
  <PresentationFormat>On-screen Show (4:3)</PresentationFormat>
  <Paragraphs>145</Paragraphs>
  <Slides>30</Slides>
  <Notes>28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30</vt:i4>
      </vt:variant>
    </vt:vector>
  </HeadingPairs>
  <TitlesOfParts>
    <vt:vector size="46" baseType="lpstr">
      <vt:lpstr>Aptos</vt:lpstr>
      <vt:lpstr>Arial</vt:lpstr>
      <vt:lpstr>Calibri</vt:lpstr>
      <vt:lpstr>Calibri Light</vt:lpstr>
      <vt:lpstr>Helvetica</vt:lpstr>
      <vt:lpstr>Lato</vt:lpstr>
      <vt:lpstr>Raleway</vt:lpstr>
      <vt:lpstr>Raleway Black</vt:lpstr>
      <vt:lpstr>Raleway ExtraBold</vt:lpstr>
      <vt:lpstr>Verdana</vt:lpstr>
      <vt:lpstr>Wingdings</vt:lpstr>
      <vt:lpstr>Wingdings 3</vt:lpstr>
      <vt:lpstr>Office Theme</vt:lpstr>
      <vt:lpstr>2_Office Theme</vt:lpstr>
      <vt:lpstr>4_Office Theme</vt:lpstr>
      <vt:lpstr>5_Office Theme</vt:lpstr>
      <vt:lpstr>Thousands of People. Millions of Hours.</vt:lpstr>
      <vt:lpstr>What Is Remote Supports?</vt:lpstr>
      <vt:lpstr>PowerPoint Presentation</vt:lpstr>
      <vt:lpstr>A person-centered support service that offers:</vt:lpstr>
      <vt:lpstr>PowerPoint Presentation</vt:lpstr>
      <vt:lpstr>Hired a Service Before?</vt:lpstr>
      <vt:lpstr>What do we want…</vt:lpstr>
      <vt:lpstr>We Should Have the Same Expectations for Waiver Services</vt:lpstr>
      <vt:lpstr>Support Services: The Reality</vt:lpstr>
      <vt:lpstr>Meet Josh</vt:lpstr>
      <vt:lpstr>About Josh</vt:lpstr>
      <vt:lpstr>PowerPoint Presentation</vt:lpstr>
      <vt:lpstr>Josh Remote Supports Outcomes</vt:lpstr>
      <vt:lpstr>Why Remote Supports Works</vt:lpstr>
      <vt:lpstr>Available</vt:lpstr>
      <vt:lpstr>Reliable</vt:lpstr>
      <vt:lpstr>Consistent</vt:lpstr>
      <vt:lpstr>Makes Space for Privacy</vt:lpstr>
      <vt:lpstr>Allows Voice &amp; Choice</vt:lpstr>
      <vt:lpstr>Least Restrictive</vt:lpstr>
      <vt:lpstr>Emotional Well-being</vt:lpstr>
      <vt:lpstr>Meet Desmond</vt:lpstr>
      <vt:lpstr>Desmond: Agency Provider</vt:lpstr>
      <vt:lpstr>Remote Supports Integration</vt:lpstr>
      <vt:lpstr>Why Remote Supports Works</vt:lpstr>
      <vt:lpstr>Scalability</vt:lpstr>
      <vt:lpstr>PowerPoint Presentation</vt:lpstr>
      <vt:lpstr>Remote Supports Service Impact 2024 - SafeinHome</vt:lpstr>
      <vt:lpstr>Awareness to Services: Individuals</vt:lpstr>
      <vt:lpstr>Connect with us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Clare Husbands</dc:creator>
  <cp:lastModifiedBy>Kyle Corbin</cp:lastModifiedBy>
  <cp:revision>4</cp:revision>
  <dcterms:created xsi:type="dcterms:W3CDTF">2025-02-12T14:01:57Z</dcterms:created>
  <dcterms:modified xsi:type="dcterms:W3CDTF">2026-02-13T21:03:56Z</dcterms:modified>
</cp:coreProperties>
</file>